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54" r:id="rId1"/>
  </p:sldMasterIdLst>
  <p:notesMasterIdLst>
    <p:notesMasterId r:id="rId24"/>
  </p:notesMasterIdLst>
  <p:sldIdLst>
    <p:sldId id="277" r:id="rId2"/>
    <p:sldId id="299" r:id="rId3"/>
    <p:sldId id="300" r:id="rId4"/>
    <p:sldId id="278" r:id="rId5"/>
    <p:sldId id="279" r:id="rId6"/>
    <p:sldId id="280" r:id="rId7"/>
    <p:sldId id="281" r:id="rId8"/>
    <p:sldId id="282" r:id="rId9"/>
    <p:sldId id="283" r:id="rId10"/>
    <p:sldId id="284" r:id="rId11"/>
    <p:sldId id="292" r:id="rId12"/>
    <p:sldId id="285" r:id="rId13"/>
    <p:sldId id="293" r:id="rId14"/>
    <p:sldId id="286" r:id="rId15"/>
    <p:sldId id="294" r:id="rId16"/>
    <p:sldId id="287" r:id="rId17"/>
    <p:sldId id="295" r:id="rId18"/>
    <p:sldId id="288" r:id="rId19"/>
    <p:sldId id="296" r:id="rId20"/>
    <p:sldId id="289" r:id="rId21"/>
    <p:sldId id="298" r:id="rId22"/>
    <p:sldId id="297"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Inter"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12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grpSp>
        <p:nvGrpSpPr>
          <p:cNvPr id="16" name="Google Shape;16;p3"/>
          <p:cNvGrpSpPr/>
          <p:nvPr/>
        </p:nvGrpSpPr>
        <p:grpSpPr>
          <a:xfrm>
            <a:off x="512133" y="507760"/>
            <a:ext cx="17263847" cy="9271745"/>
            <a:chOff x="0" y="0"/>
            <a:chExt cx="4546827" cy="2441925"/>
          </a:xfrm>
        </p:grpSpPr>
        <p:sp>
          <p:nvSpPr>
            <p:cNvPr id="17" name="Google Shape;17;p3"/>
            <p:cNvSpPr/>
            <p:nvPr/>
          </p:nvSpPr>
          <p:spPr>
            <a:xfrm>
              <a:off x="0" y="0"/>
              <a:ext cx="4546827" cy="2441871"/>
            </a:xfrm>
            <a:custGeom>
              <a:avLst/>
              <a:gdLst/>
              <a:ahLst/>
              <a:cxnLst/>
              <a:rect l="l" t="t" r="r" b="b"/>
              <a:pathLst>
                <a:path w="4546827" h="2441871" extrusionOk="0">
                  <a:moveTo>
                    <a:pt x="22871" y="0"/>
                  </a:moveTo>
                  <a:lnTo>
                    <a:pt x="4523956" y="0"/>
                  </a:lnTo>
                  <a:cubicBezTo>
                    <a:pt x="4536587" y="0"/>
                    <a:pt x="4546827" y="10240"/>
                    <a:pt x="4546827" y="22871"/>
                  </a:cubicBezTo>
                  <a:lnTo>
                    <a:pt x="4546827" y="2419001"/>
                  </a:lnTo>
                  <a:cubicBezTo>
                    <a:pt x="4546827" y="2425066"/>
                    <a:pt x="4544418" y="2430884"/>
                    <a:pt x="4540128" y="2435173"/>
                  </a:cubicBezTo>
                  <a:cubicBezTo>
                    <a:pt x="4535839" y="2439462"/>
                    <a:pt x="4530022" y="2441871"/>
                    <a:pt x="4523956" y="2441871"/>
                  </a:cubicBezTo>
                  <a:lnTo>
                    <a:pt x="22871" y="2441871"/>
                  </a:lnTo>
                  <a:cubicBezTo>
                    <a:pt x="10240" y="2441871"/>
                    <a:pt x="0" y="2431632"/>
                    <a:pt x="0" y="2419001"/>
                  </a:cubicBezTo>
                  <a:lnTo>
                    <a:pt x="0" y="22871"/>
                  </a:lnTo>
                  <a:cubicBezTo>
                    <a:pt x="0" y="10240"/>
                    <a:pt x="10240" y="0"/>
                    <a:pt x="22871"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p:nvPr/>
          </p:nvSpPr>
          <p:spPr>
            <a:xfrm>
              <a:off x="0" y="9525"/>
              <a:ext cx="4546800" cy="24324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 name="Google Shape;19;p3"/>
          <p:cNvSpPr>
            <a:spLocks noGrp="1"/>
          </p:cNvSpPr>
          <p:nvPr>
            <p:ph type="pic" idx="2"/>
          </p:nvPr>
        </p:nvSpPr>
        <p:spPr>
          <a:xfrm>
            <a:off x="529600" y="529675"/>
            <a:ext cx="17229000" cy="9227700"/>
          </a:xfrm>
          <a:prstGeom prst="roundRect">
            <a:avLst>
              <a:gd name="adj" fmla="val 731"/>
            </a:avLst>
          </a:prstGeom>
          <a:noFill/>
          <a:ln>
            <a:noFill/>
          </a:ln>
        </p:spPr>
      </p:sp>
      <p:sp>
        <p:nvSpPr>
          <p:cNvPr id="20" name="Google Shape;20;p3"/>
          <p:cNvSpPr txBox="1">
            <a:spLocks noGrp="1"/>
          </p:cNvSpPr>
          <p:nvPr>
            <p:ph type="body" idx="1"/>
          </p:nvPr>
        </p:nvSpPr>
        <p:spPr>
          <a:xfrm>
            <a:off x="1104900" y="874400"/>
            <a:ext cx="1349400" cy="196800"/>
          </a:xfrm>
          <a:prstGeom prst="rect">
            <a:avLst/>
          </a:prstGeom>
        </p:spPr>
        <p:txBody>
          <a:bodyPr spcFirstLastPara="1" wrap="square" lIns="91425" tIns="45700" rIns="91425" bIns="45700" anchor="t" anchorCtr="0">
            <a:normAutofit/>
          </a:bodyPr>
          <a:lstStyle>
            <a:lvl1pPr marL="457200" lvl="0" indent="-330200">
              <a:spcBef>
                <a:spcPts val="640"/>
              </a:spcBef>
              <a:spcAft>
                <a:spcPts val="0"/>
              </a:spcAft>
              <a:buSzPts val="1600"/>
              <a:buChar char="•"/>
              <a:defRPr sz="1600"/>
            </a:lvl1pPr>
            <a:lvl2pPr marL="914400" lvl="1" indent="-330200">
              <a:spcBef>
                <a:spcPts val="640"/>
              </a:spcBef>
              <a:spcAft>
                <a:spcPts val="0"/>
              </a:spcAft>
              <a:buSzPts val="1600"/>
              <a:buChar char="–"/>
              <a:defRPr sz="1600"/>
            </a:lvl2pPr>
            <a:lvl3pPr marL="1371600" lvl="2" indent="-330200">
              <a:spcBef>
                <a:spcPts val="640"/>
              </a:spcBef>
              <a:spcAft>
                <a:spcPts val="0"/>
              </a:spcAft>
              <a:buSzPts val="1600"/>
              <a:buChar char="•"/>
              <a:defRPr sz="1600" b="1"/>
            </a:lvl3pPr>
            <a:lvl4pPr marL="1828800" lvl="3" indent="-330200">
              <a:spcBef>
                <a:spcPts val="640"/>
              </a:spcBef>
              <a:spcAft>
                <a:spcPts val="0"/>
              </a:spcAft>
              <a:buSzPts val="1600"/>
              <a:buChar char="–"/>
              <a:defRPr sz="1600" b="1"/>
            </a:lvl4pPr>
            <a:lvl5pPr marL="2286000" lvl="4" indent="-330200">
              <a:spcBef>
                <a:spcPts val="640"/>
              </a:spcBef>
              <a:spcAft>
                <a:spcPts val="0"/>
              </a:spcAft>
              <a:buSzPts val="1600"/>
              <a:buChar char="»"/>
              <a:defRPr sz="1600" b="1"/>
            </a:lvl5pPr>
            <a:lvl6pPr marL="2743200" lvl="5" indent="-330200">
              <a:spcBef>
                <a:spcPts val="640"/>
              </a:spcBef>
              <a:spcAft>
                <a:spcPts val="0"/>
              </a:spcAft>
              <a:buSzPts val="1600"/>
              <a:buChar char="•"/>
              <a:defRPr sz="1600" b="1"/>
            </a:lvl6pPr>
            <a:lvl7pPr marL="3200400" lvl="6" indent="-330200">
              <a:spcBef>
                <a:spcPts val="640"/>
              </a:spcBef>
              <a:spcAft>
                <a:spcPts val="0"/>
              </a:spcAft>
              <a:buSzPts val="1600"/>
              <a:buChar char="•"/>
              <a:defRPr sz="1600" b="1"/>
            </a:lvl7pPr>
            <a:lvl8pPr marL="3657600" lvl="7" indent="-330200">
              <a:spcBef>
                <a:spcPts val="640"/>
              </a:spcBef>
              <a:spcAft>
                <a:spcPts val="0"/>
              </a:spcAft>
              <a:buSzPts val="1600"/>
              <a:buChar char="•"/>
              <a:defRPr sz="1600" b="1"/>
            </a:lvl8pPr>
            <a:lvl9pPr marL="4114800" lvl="8" indent="-330200">
              <a:spcBef>
                <a:spcPts val="640"/>
              </a:spcBef>
              <a:spcAft>
                <a:spcPts val="0"/>
              </a:spcAft>
              <a:buSzPts val="1600"/>
              <a:buChar char="•"/>
              <a:defRPr sz="1600" b="1"/>
            </a:lvl9pPr>
          </a:lstStyle>
          <a:p>
            <a:endParaRPr/>
          </a:p>
        </p:txBody>
      </p:sp>
      <p:sp>
        <p:nvSpPr>
          <p:cNvPr id="21" name="Google Shape;21;p3"/>
          <p:cNvSpPr txBox="1">
            <a:spLocks noGrp="1"/>
          </p:cNvSpPr>
          <p:nvPr>
            <p:ph type="title"/>
          </p:nvPr>
        </p:nvSpPr>
        <p:spPr>
          <a:xfrm>
            <a:off x="1486650" y="4023300"/>
            <a:ext cx="15314700" cy="2240400"/>
          </a:xfrm>
          <a:prstGeom prst="rect">
            <a:avLst/>
          </a:prstGeom>
        </p:spPr>
        <p:txBody>
          <a:bodyPr spcFirstLastPara="1" wrap="square" lIns="91425" tIns="45700" rIns="91425" bIns="45700" anchor="t" anchorCtr="0">
            <a:normAutofit/>
          </a:bodyPr>
          <a:lstStyle>
            <a:lvl1pPr lvl="0">
              <a:spcBef>
                <a:spcPts val="0"/>
              </a:spcBef>
              <a:spcAft>
                <a:spcPts val="0"/>
              </a:spcAft>
              <a:buSzPts val="18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One" type="secHead">
  <p:cSld name="SECTION_HEADER">
    <p:spTree>
      <p:nvGrpSpPr>
        <p:cNvPr id="1" name="Shape 46"/>
        <p:cNvGrpSpPr/>
        <p:nvPr/>
      </p:nvGrpSpPr>
      <p:grpSpPr>
        <a:xfrm>
          <a:off x="0" y="0"/>
          <a:ext cx="0" cy="0"/>
          <a:chOff x="0" y="0"/>
          <a:chExt cx="0" cy="0"/>
        </a:xfrm>
      </p:grpSpPr>
      <p:grpSp>
        <p:nvGrpSpPr>
          <p:cNvPr id="47" name="Google Shape;47;p5"/>
          <p:cNvGrpSpPr/>
          <p:nvPr/>
        </p:nvGrpSpPr>
        <p:grpSpPr>
          <a:xfrm>
            <a:off x="512133" y="5143500"/>
            <a:ext cx="8631926" cy="4635772"/>
            <a:chOff x="0" y="0"/>
            <a:chExt cx="2273414" cy="1220936"/>
          </a:xfrm>
        </p:grpSpPr>
        <p:sp>
          <p:nvSpPr>
            <p:cNvPr id="48" name="Google Shape;48;p5"/>
            <p:cNvSpPr/>
            <p:nvPr/>
          </p:nvSpPr>
          <p:spPr>
            <a:xfrm>
              <a:off x="0" y="0"/>
              <a:ext cx="2273414" cy="1220936"/>
            </a:xfrm>
            <a:custGeom>
              <a:avLst/>
              <a:gdLst/>
              <a:ahLst/>
              <a:cxnLst/>
              <a:rect l="l" t="t" r="r" b="b"/>
              <a:pathLst>
                <a:path w="2273414" h="1220936" extrusionOk="0">
                  <a:moveTo>
                    <a:pt x="45742" y="0"/>
                  </a:moveTo>
                  <a:lnTo>
                    <a:pt x="2227672" y="0"/>
                  </a:lnTo>
                  <a:cubicBezTo>
                    <a:pt x="2239803" y="0"/>
                    <a:pt x="2251438" y="4819"/>
                    <a:pt x="2260016" y="13397"/>
                  </a:cubicBezTo>
                  <a:cubicBezTo>
                    <a:pt x="2268594" y="21976"/>
                    <a:pt x="2273414" y="33610"/>
                    <a:pt x="2273414" y="45742"/>
                  </a:cubicBezTo>
                  <a:lnTo>
                    <a:pt x="2273414" y="1175194"/>
                  </a:lnTo>
                  <a:cubicBezTo>
                    <a:pt x="2273414" y="1187325"/>
                    <a:pt x="2268594" y="1198960"/>
                    <a:pt x="2260016" y="1207538"/>
                  </a:cubicBezTo>
                  <a:cubicBezTo>
                    <a:pt x="2251438" y="1216117"/>
                    <a:pt x="2239803" y="1220936"/>
                    <a:pt x="2227672" y="1220936"/>
                  </a:cubicBezTo>
                  <a:lnTo>
                    <a:pt x="45742" y="1220936"/>
                  </a:lnTo>
                  <a:cubicBezTo>
                    <a:pt x="33610" y="1220936"/>
                    <a:pt x="21976" y="1216117"/>
                    <a:pt x="13397" y="1207538"/>
                  </a:cubicBezTo>
                  <a:cubicBezTo>
                    <a:pt x="4819" y="1198960"/>
                    <a:pt x="0" y="1187325"/>
                    <a:pt x="0" y="1175194"/>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txBox="1"/>
            <p:nvPr/>
          </p:nvSpPr>
          <p:spPr>
            <a:xfrm>
              <a:off x="0" y="9525"/>
              <a:ext cx="2273400" cy="12114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 name="Google Shape;50;p5"/>
          <p:cNvSpPr txBox="1">
            <a:spLocks noGrp="1"/>
          </p:cNvSpPr>
          <p:nvPr>
            <p:ph type="body" idx="1"/>
          </p:nvPr>
        </p:nvSpPr>
        <p:spPr>
          <a:xfrm>
            <a:off x="1057200" y="6005950"/>
            <a:ext cx="7541700" cy="32001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640"/>
              </a:spcBef>
              <a:spcAft>
                <a:spcPts val="0"/>
              </a:spcAft>
              <a:buSzPts val="2100"/>
              <a:buChar char="–"/>
              <a:defRPr sz="2100" b="0"/>
            </a:lvl2pPr>
            <a:lvl3pPr marL="1371600" lvl="2" indent="-361950" rtl="0">
              <a:spcBef>
                <a:spcPts val="640"/>
              </a:spcBef>
              <a:spcAft>
                <a:spcPts val="0"/>
              </a:spcAft>
              <a:buSzPts val="2100"/>
              <a:buChar char="•"/>
              <a:defRPr/>
            </a:lvl3pPr>
            <a:lvl4pPr marL="1828800" lvl="3" indent="-361950" rtl="0">
              <a:spcBef>
                <a:spcPts val="640"/>
              </a:spcBef>
              <a:spcAft>
                <a:spcPts val="0"/>
              </a:spcAft>
              <a:buSzPts val="2100"/>
              <a:buChar char="–"/>
              <a:defRPr sz="2100"/>
            </a:lvl4pPr>
            <a:lvl5pPr marL="2286000" lvl="4" indent="-361950" rtl="0">
              <a:spcBef>
                <a:spcPts val="640"/>
              </a:spcBef>
              <a:spcAft>
                <a:spcPts val="0"/>
              </a:spcAft>
              <a:buSzPts val="2100"/>
              <a:buChar char="»"/>
              <a:defRPr sz="2100"/>
            </a:lvl5pPr>
            <a:lvl6pPr marL="2743200" lvl="5" indent="-361950" rtl="0">
              <a:spcBef>
                <a:spcPts val="640"/>
              </a:spcBef>
              <a:spcAft>
                <a:spcPts val="0"/>
              </a:spcAft>
              <a:buSzPts val="2100"/>
              <a:buChar char="•"/>
              <a:defRPr sz="2100"/>
            </a:lvl6pPr>
            <a:lvl7pPr marL="3200400" lvl="6" indent="-361950" rtl="0">
              <a:spcBef>
                <a:spcPts val="640"/>
              </a:spcBef>
              <a:spcAft>
                <a:spcPts val="0"/>
              </a:spcAft>
              <a:buSzPts val="2100"/>
              <a:buChar char="•"/>
              <a:defRPr sz="2100"/>
            </a:lvl7pPr>
            <a:lvl8pPr marL="3657600" lvl="7" indent="-361950" rtl="0">
              <a:spcBef>
                <a:spcPts val="640"/>
              </a:spcBef>
              <a:spcAft>
                <a:spcPts val="0"/>
              </a:spcAft>
              <a:buSzPts val="2100"/>
              <a:buChar char="•"/>
              <a:defRPr sz="2100"/>
            </a:lvl8pPr>
            <a:lvl9pPr marL="4114800" lvl="8" indent="-361950" rtl="0">
              <a:spcBef>
                <a:spcPts val="640"/>
              </a:spcBef>
              <a:spcAft>
                <a:spcPts val="0"/>
              </a:spcAft>
              <a:buSzPts val="2100"/>
              <a:buChar char="•"/>
              <a:defRPr sz="2100"/>
            </a:lvl9pPr>
          </a:lstStyle>
          <a:p>
            <a:endParaRPr/>
          </a:p>
        </p:txBody>
      </p:sp>
      <p:grpSp>
        <p:nvGrpSpPr>
          <p:cNvPr id="51" name="Google Shape;51;p5"/>
          <p:cNvGrpSpPr/>
          <p:nvPr/>
        </p:nvGrpSpPr>
        <p:grpSpPr>
          <a:xfrm>
            <a:off x="512133" y="507760"/>
            <a:ext cx="8631926" cy="4083281"/>
            <a:chOff x="0" y="0"/>
            <a:chExt cx="2273414" cy="1075425"/>
          </a:xfrm>
        </p:grpSpPr>
        <p:sp>
          <p:nvSpPr>
            <p:cNvPr id="52" name="Google Shape;52;p5"/>
            <p:cNvSpPr/>
            <p:nvPr/>
          </p:nvSpPr>
          <p:spPr>
            <a:xfrm>
              <a:off x="0" y="0"/>
              <a:ext cx="2273414" cy="1075309"/>
            </a:xfrm>
            <a:custGeom>
              <a:avLst/>
              <a:gdLst/>
              <a:ahLst/>
              <a:cxnLst/>
              <a:rect l="l" t="t" r="r" b="b"/>
              <a:pathLst>
                <a:path w="2273414" h="1075309" extrusionOk="0">
                  <a:moveTo>
                    <a:pt x="45742" y="0"/>
                  </a:moveTo>
                  <a:lnTo>
                    <a:pt x="2227672" y="0"/>
                  </a:lnTo>
                  <a:cubicBezTo>
                    <a:pt x="2239803" y="0"/>
                    <a:pt x="2251438" y="4819"/>
                    <a:pt x="2260016" y="13397"/>
                  </a:cubicBezTo>
                  <a:cubicBezTo>
                    <a:pt x="2268594" y="21976"/>
                    <a:pt x="2273414" y="33610"/>
                    <a:pt x="2273414" y="45742"/>
                  </a:cubicBezTo>
                  <a:lnTo>
                    <a:pt x="2273414" y="1029567"/>
                  </a:lnTo>
                  <a:cubicBezTo>
                    <a:pt x="2273414" y="1041698"/>
                    <a:pt x="2268594" y="1053333"/>
                    <a:pt x="2260016" y="1061911"/>
                  </a:cubicBezTo>
                  <a:cubicBezTo>
                    <a:pt x="2251438" y="1070489"/>
                    <a:pt x="2239803" y="1075309"/>
                    <a:pt x="2227672" y="1075309"/>
                  </a:cubicBezTo>
                  <a:lnTo>
                    <a:pt x="45742" y="1075309"/>
                  </a:lnTo>
                  <a:cubicBezTo>
                    <a:pt x="33610" y="1075309"/>
                    <a:pt x="21976" y="1070489"/>
                    <a:pt x="13397" y="1061911"/>
                  </a:cubicBezTo>
                  <a:cubicBezTo>
                    <a:pt x="4819" y="1053333"/>
                    <a:pt x="0" y="1041698"/>
                    <a:pt x="0" y="1029567"/>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p:nvPr/>
          </p:nvSpPr>
          <p:spPr>
            <a:xfrm>
              <a:off x="0" y="9525"/>
              <a:ext cx="2273400" cy="10659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 name="Google Shape;54;p5"/>
          <p:cNvSpPr txBox="1">
            <a:spLocks noGrp="1"/>
          </p:cNvSpPr>
          <p:nvPr>
            <p:ph type="subTitle" idx="2"/>
          </p:nvPr>
        </p:nvSpPr>
        <p:spPr>
          <a:xfrm>
            <a:off x="859388" y="1193850"/>
            <a:ext cx="7937400" cy="2711100"/>
          </a:xfrm>
          <a:prstGeom prst="rect">
            <a:avLst/>
          </a:prstGeom>
        </p:spPr>
        <p:txBody>
          <a:bodyPr spcFirstLastPara="1" wrap="square" lIns="91425" tIns="45700" rIns="91425" bIns="45700" anchor="t" anchorCtr="0">
            <a:normAutofit/>
          </a:bodyPr>
          <a:lstStyle>
            <a:lvl1pPr lvl="0">
              <a:spcBef>
                <a:spcPts val="640"/>
              </a:spcBef>
              <a:spcAft>
                <a:spcPts val="0"/>
              </a:spcAft>
              <a:buSzPts val="9600"/>
              <a:buNone/>
              <a:defRPr/>
            </a:lvl1pPr>
            <a:lvl2pPr lvl="1">
              <a:spcBef>
                <a:spcPts val="640"/>
              </a:spcBef>
              <a:spcAft>
                <a:spcPts val="0"/>
              </a:spcAft>
              <a:buSzPts val="3600"/>
              <a:buNone/>
              <a:defRPr/>
            </a:lvl2pPr>
            <a:lvl3pPr lvl="2">
              <a:spcBef>
                <a:spcPts val="640"/>
              </a:spcBef>
              <a:spcAft>
                <a:spcPts val="0"/>
              </a:spcAft>
              <a:buSzPts val="2100"/>
              <a:buNone/>
              <a:defRPr/>
            </a:lvl3pPr>
            <a:lvl4pPr lvl="3">
              <a:spcBef>
                <a:spcPts val="640"/>
              </a:spcBef>
              <a:spcAft>
                <a:spcPts val="0"/>
              </a:spcAft>
              <a:buSzPts val="2000"/>
              <a:buNone/>
              <a:defRPr/>
            </a:lvl4pPr>
            <a:lvl5pPr lvl="4">
              <a:spcBef>
                <a:spcPts val="640"/>
              </a:spcBef>
              <a:spcAft>
                <a:spcPts val="0"/>
              </a:spcAft>
              <a:buSzPts val="2000"/>
              <a:buNone/>
              <a:defRPr/>
            </a:lvl5pPr>
            <a:lvl6pPr lvl="5">
              <a:spcBef>
                <a:spcPts val="640"/>
              </a:spcBef>
              <a:spcAft>
                <a:spcPts val="0"/>
              </a:spcAft>
              <a:buSzPts val="2000"/>
              <a:buNone/>
              <a:defRPr/>
            </a:lvl6pPr>
            <a:lvl7pPr lvl="6">
              <a:spcBef>
                <a:spcPts val="640"/>
              </a:spcBef>
              <a:spcAft>
                <a:spcPts val="0"/>
              </a:spcAft>
              <a:buSzPts val="2000"/>
              <a:buNone/>
              <a:defRPr/>
            </a:lvl7pPr>
            <a:lvl8pPr lvl="7">
              <a:spcBef>
                <a:spcPts val="640"/>
              </a:spcBef>
              <a:spcAft>
                <a:spcPts val="0"/>
              </a:spcAft>
              <a:buSzPts val="2000"/>
              <a:buNone/>
              <a:defRPr/>
            </a:lvl8pPr>
            <a:lvl9pPr lvl="8">
              <a:spcBef>
                <a:spcPts val="640"/>
              </a:spcBef>
              <a:spcAft>
                <a:spcPts val="0"/>
              </a:spcAft>
              <a:buSzPts val="2000"/>
              <a:buNone/>
              <a:defRPr/>
            </a:lvl9pPr>
          </a:lstStyle>
          <a:p>
            <a:endParaRPr/>
          </a:p>
        </p:txBody>
      </p:sp>
      <p:grpSp>
        <p:nvGrpSpPr>
          <p:cNvPr id="55" name="Google Shape;55;p5"/>
          <p:cNvGrpSpPr/>
          <p:nvPr/>
        </p:nvGrpSpPr>
        <p:grpSpPr>
          <a:xfrm>
            <a:off x="9620229" y="507760"/>
            <a:ext cx="8155741" cy="9271745"/>
            <a:chOff x="0" y="0"/>
            <a:chExt cx="2148000" cy="2441925"/>
          </a:xfrm>
        </p:grpSpPr>
        <p:sp>
          <p:nvSpPr>
            <p:cNvPr id="56" name="Google Shape;56;p5"/>
            <p:cNvSpPr/>
            <p:nvPr/>
          </p:nvSpPr>
          <p:spPr>
            <a:xfrm>
              <a:off x="0" y="0"/>
              <a:ext cx="2147987" cy="2441871"/>
            </a:xfrm>
            <a:custGeom>
              <a:avLst/>
              <a:gdLst/>
              <a:ahLst/>
              <a:cxnLst/>
              <a:rect l="l" t="t" r="r" b="b"/>
              <a:pathLst>
                <a:path w="2147987" h="2441871" extrusionOk="0">
                  <a:moveTo>
                    <a:pt x="48413" y="0"/>
                  </a:moveTo>
                  <a:lnTo>
                    <a:pt x="2099574" y="0"/>
                  </a:lnTo>
                  <a:cubicBezTo>
                    <a:pt x="2112414" y="0"/>
                    <a:pt x="2124728" y="5101"/>
                    <a:pt x="2133807" y="14180"/>
                  </a:cubicBezTo>
                  <a:cubicBezTo>
                    <a:pt x="2142886" y="23259"/>
                    <a:pt x="2147987" y="35573"/>
                    <a:pt x="2147987" y="48413"/>
                  </a:cubicBezTo>
                  <a:lnTo>
                    <a:pt x="2147987" y="2393459"/>
                  </a:lnTo>
                  <a:cubicBezTo>
                    <a:pt x="2147987" y="2406298"/>
                    <a:pt x="2142886" y="2418612"/>
                    <a:pt x="2133807" y="2427692"/>
                  </a:cubicBezTo>
                  <a:cubicBezTo>
                    <a:pt x="2124728" y="2436771"/>
                    <a:pt x="2112414" y="2441871"/>
                    <a:pt x="2099574" y="2441871"/>
                  </a:cubicBezTo>
                  <a:lnTo>
                    <a:pt x="48413" y="2441871"/>
                  </a:lnTo>
                  <a:cubicBezTo>
                    <a:pt x="21675" y="2441871"/>
                    <a:pt x="0" y="2420196"/>
                    <a:pt x="0" y="2393459"/>
                  </a:cubicBezTo>
                  <a:lnTo>
                    <a:pt x="0" y="48413"/>
                  </a:lnTo>
                  <a:cubicBezTo>
                    <a:pt x="0" y="35573"/>
                    <a:pt x="5101" y="23259"/>
                    <a:pt x="14180" y="14180"/>
                  </a:cubicBezTo>
                  <a:cubicBezTo>
                    <a:pt x="23259" y="5101"/>
                    <a:pt x="35573" y="0"/>
                    <a:pt x="48413" y="0"/>
                  </a:cubicBezTo>
                  <a:close/>
                </a:path>
              </a:pathLst>
            </a:custGeom>
            <a:gradFill>
              <a:gsLst>
                <a:gs pos="0">
                  <a:srgbClr val="101010"/>
                </a:gs>
                <a:gs pos="50000">
                  <a:srgbClr val="101010"/>
                </a:gs>
                <a:gs pos="100000">
                  <a:srgbClr val="7153FF">
                    <a:alpha val="23137"/>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txBox="1"/>
            <p:nvPr/>
          </p:nvSpPr>
          <p:spPr>
            <a:xfrm>
              <a:off x="0" y="9525"/>
              <a:ext cx="2148000" cy="24324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8" name="Google Shape;58;p5"/>
          <p:cNvSpPr>
            <a:spLocks noGrp="1"/>
          </p:cNvSpPr>
          <p:nvPr>
            <p:ph type="pic" idx="3"/>
          </p:nvPr>
        </p:nvSpPr>
        <p:spPr>
          <a:xfrm>
            <a:off x="9648475" y="536100"/>
            <a:ext cx="8102100" cy="9214800"/>
          </a:xfrm>
          <a:prstGeom prst="roundRect">
            <a:avLst>
              <a:gd name="adj" fmla="val 1870"/>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wo" type="twoObj">
  <p:cSld name="TWO_OBJECTS">
    <p:spTree>
      <p:nvGrpSpPr>
        <p:cNvPr id="1" name="Shape 59"/>
        <p:cNvGrpSpPr/>
        <p:nvPr/>
      </p:nvGrpSpPr>
      <p:grpSpPr>
        <a:xfrm>
          <a:off x="0" y="0"/>
          <a:ext cx="0" cy="0"/>
          <a:chOff x="0" y="0"/>
          <a:chExt cx="0" cy="0"/>
        </a:xfrm>
      </p:grpSpPr>
      <p:grpSp>
        <p:nvGrpSpPr>
          <p:cNvPr id="60" name="Google Shape;60;p6"/>
          <p:cNvGrpSpPr/>
          <p:nvPr/>
        </p:nvGrpSpPr>
        <p:grpSpPr>
          <a:xfrm>
            <a:off x="512133" y="3622301"/>
            <a:ext cx="8631926" cy="6157528"/>
            <a:chOff x="0" y="0"/>
            <a:chExt cx="2273414" cy="1621725"/>
          </a:xfrm>
        </p:grpSpPr>
        <p:sp>
          <p:nvSpPr>
            <p:cNvPr id="61" name="Google Shape;61;p6"/>
            <p:cNvSpPr/>
            <p:nvPr/>
          </p:nvSpPr>
          <p:spPr>
            <a:xfrm>
              <a:off x="0" y="0"/>
              <a:ext cx="2273414" cy="1621581"/>
            </a:xfrm>
            <a:custGeom>
              <a:avLst/>
              <a:gdLst/>
              <a:ahLst/>
              <a:cxnLst/>
              <a:rect l="l" t="t" r="r" b="b"/>
              <a:pathLst>
                <a:path w="2273414" h="1621581" extrusionOk="0">
                  <a:moveTo>
                    <a:pt x="45742" y="0"/>
                  </a:moveTo>
                  <a:lnTo>
                    <a:pt x="2227672" y="0"/>
                  </a:lnTo>
                  <a:cubicBezTo>
                    <a:pt x="2239803" y="0"/>
                    <a:pt x="2251438" y="4819"/>
                    <a:pt x="2260016" y="13397"/>
                  </a:cubicBezTo>
                  <a:cubicBezTo>
                    <a:pt x="2268594" y="21976"/>
                    <a:pt x="2273414" y="33610"/>
                    <a:pt x="2273414" y="45742"/>
                  </a:cubicBezTo>
                  <a:lnTo>
                    <a:pt x="2273414" y="1575839"/>
                  </a:lnTo>
                  <a:cubicBezTo>
                    <a:pt x="2273414" y="1587970"/>
                    <a:pt x="2268594" y="1599605"/>
                    <a:pt x="2260016" y="1608183"/>
                  </a:cubicBezTo>
                  <a:cubicBezTo>
                    <a:pt x="2251438" y="1616761"/>
                    <a:pt x="2239803" y="1621581"/>
                    <a:pt x="2227672" y="1621581"/>
                  </a:cubicBezTo>
                  <a:lnTo>
                    <a:pt x="45742" y="1621581"/>
                  </a:lnTo>
                  <a:cubicBezTo>
                    <a:pt x="33610" y="1621581"/>
                    <a:pt x="21976" y="1616761"/>
                    <a:pt x="13397" y="1608183"/>
                  </a:cubicBezTo>
                  <a:cubicBezTo>
                    <a:pt x="4819" y="1599605"/>
                    <a:pt x="0" y="1587970"/>
                    <a:pt x="0" y="1575839"/>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txBox="1"/>
            <p:nvPr/>
          </p:nvSpPr>
          <p:spPr>
            <a:xfrm>
              <a:off x="0" y="9525"/>
              <a:ext cx="2273400" cy="16122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6"/>
          <p:cNvGrpSpPr/>
          <p:nvPr/>
        </p:nvGrpSpPr>
        <p:grpSpPr>
          <a:xfrm>
            <a:off x="9427594" y="507760"/>
            <a:ext cx="8348328" cy="3954714"/>
            <a:chOff x="0" y="0"/>
            <a:chExt cx="2198722" cy="1041564"/>
          </a:xfrm>
        </p:grpSpPr>
        <p:sp>
          <p:nvSpPr>
            <p:cNvPr id="64" name="Google Shape;64;p6"/>
            <p:cNvSpPr/>
            <p:nvPr/>
          </p:nvSpPr>
          <p:spPr>
            <a:xfrm>
              <a:off x="0" y="0"/>
              <a:ext cx="2198722" cy="1041564"/>
            </a:xfrm>
            <a:custGeom>
              <a:avLst/>
              <a:gdLst/>
              <a:ahLst/>
              <a:cxnLst/>
              <a:rect l="l" t="t" r="r" b="b"/>
              <a:pathLst>
                <a:path w="2198722" h="1041564" extrusionOk="0">
                  <a:moveTo>
                    <a:pt x="47296" y="0"/>
                  </a:moveTo>
                  <a:lnTo>
                    <a:pt x="2151426" y="0"/>
                  </a:lnTo>
                  <a:cubicBezTo>
                    <a:pt x="2177547" y="0"/>
                    <a:pt x="2198722" y="21175"/>
                    <a:pt x="2198722" y="47296"/>
                  </a:cubicBezTo>
                  <a:lnTo>
                    <a:pt x="2198722" y="994269"/>
                  </a:lnTo>
                  <a:cubicBezTo>
                    <a:pt x="2198722" y="1006812"/>
                    <a:pt x="2193739" y="1018842"/>
                    <a:pt x="2184869" y="1027712"/>
                  </a:cubicBezTo>
                  <a:cubicBezTo>
                    <a:pt x="2176000" y="1036581"/>
                    <a:pt x="2163970" y="1041564"/>
                    <a:pt x="2151426" y="1041564"/>
                  </a:cubicBezTo>
                  <a:lnTo>
                    <a:pt x="47296" y="1041564"/>
                  </a:lnTo>
                  <a:cubicBezTo>
                    <a:pt x="34752" y="1041564"/>
                    <a:pt x="22722" y="1036581"/>
                    <a:pt x="13853" y="1027712"/>
                  </a:cubicBezTo>
                  <a:cubicBezTo>
                    <a:pt x="4983" y="1018842"/>
                    <a:pt x="0" y="1006812"/>
                    <a:pt x="0" y="994269"/>
                  </a:cubicBezTo>
                  <a:lnTo>
                    <a:pt x="0" y="47296"/>
                  </a:lnTo>
                  <a:cubicBezTo>
                    <a:pt x="0" y="34752"/>
                    <a:pt x="4983" y="22722"/>
                    <a:pt x="13853" y="13853"/>
                  </a:cubicBezTo>
                  <a:cubicBezTo>
                    <a:pt x="22722" y="4983"/>
                    <a:pt x="34752" y="0"/>
                    <a:pt x="47296"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txBox="1"/>
            <p:nvPr/>
          </p:nvSpPr>
          <p:spPr>
            <a:xfrm>
              <a:off x="0" y="9525"/>
              <a:ext cx="2198700" cy="1032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 name="Google Shape;66;p6"/>
          <p:cNvGrpSpPr/>
          <p:nvPr/>
        </p:nvGrpSpPr>
        <p:grpSpPr>
          <a:xfrm>
            <a:off x="512133" y="507760"/>
            <a:ext cx="8631926" cy="2596218"/>
            <a:chOff x="0" y="0"/>
            <a:chExt cx="2273414" cy="683773"/>
          </a:xfrm>
        </p:grpSpPr>
        <p:sp>
          <p:nvSpPr>
            <p:cNvPr id="67" name="Google Shape;67;p6"/>
            <p:cNvSpPr/>
            <p:nvPr/>
          </p:nvSpPr>
          <p:spPr>
            <a:xfrm>
              <a:off x="0" y="0"/>
              <a:ext cx="2273414" cy="683773"/>
            </a:xfrm>
            <a:custGeom>
              <a:avLst/>
              <a:gdLst/>
              <a:ahLst/>
              <a:cxnLst/>
              <a:rect l="l" t="t" r="r" b="b"/>
              <a:pathLst>
                <a:path w="2273414" h="683773" extrusionOk="0">
                  <a:moveTo>
                    <a:pt x="45742" y="0"/>
                  </a:moveTo>
                  <a:lnTo>
                    <a:pt x="2227672" y="0"/>
                  </a:lnTo>
                  <a:cubicBezTo>
                    <a:pt x="2239803" y="0"/>
                    <a:pt x="2251438" y="4819"/>
                    <a:pt x="2260016" y="13397"/>
                  </a:cubicBezTo>
                  <a:cubicBezTo>
                    <a:pt x="2268594" y="21976"/>
                    <a:pt x="2273414" y="33610"/>
                    <a:pt x="2273414" y="45742"/>
                  </a:cubicBezTo>
                  <a:lnTo>
                    <a:pt x="2273414" y="638031"/>
                  </a:lnTo>
                  <a:cubicBezTo>
                    <a:pt x="2273414" y="650163"/>
                    <a:pt x="2268594" y="661798"/>
                    <a:pt x="2260016" y="670376"/>
                  </a:cubicBezTo>
                  <a:cubicBezTo>
                    <a:pt x="2251438" y="678954"/>
                    <a:pt x="2239803" y="683773"/>
                    <a:pt x="2227672" y="683773"/>
                  </a:cubicBezTo>
                  <a:lnTo>
                    <a:pt x="45742" y="683773"/>
                  </a:lnTo>
                  <a:cubicBezTo>
                    <a:pt x="33610" y="683773"/>
                    <a:pt x="21976" y="678954"/>
                    <a:pt x="13397" y="670376"/>
                  </a:cubicBezTo>
                  <a:cubicBezTo>
                    <a:pt x="4819" y="661798"/>
                    <a:pt x="0" y="650163"/>
                    <a:pt x="0" y="638031"/>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p:nvPr/>
          </p:nvSpPr>
          <p:spPr>
            <a:xfrm>
              <a:off x="0" y="9525"/>
              <a:ext cx="2273400" cy="6741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 name="Google Shape;69;p6"/>
          <p:cNvGrpSpPr/>
          <p:nvPr/>
        </p:nvGrpSpPr>
        <p:grpSpPr>
          <a:xfrm>
            <a:off x="9427594" y="4911331"/>
            <a:ext cx="8348328" cy="4868100"/>
            <a:chOff x="0" y="0"/>
            <a:chExt cx="2198722" cy="1282125"/>
          </a:xfrm>
        </p:grpSpPr>
        <p:sp>
          <p:nvSpPr>
            <p:cNvPr id="70" name="Google Shape;70;p6"/>
            <p:cNvSpPr/>
            <p:nvPr/>
          </p:nvSpPr>
          <p:spPr>
            <a:xfrm>
              <a:off x="0" y="0"/>
              <a:ext cx="2198722" cy="1282083"/>
            </a:xfrm>
            <a:custGeom>
              <a:avLst/>
              <a:gdLst/>
              <a:ahLst/>
              <a:cxnLst/>
              <a:rect l="l" t="t" r="r" b="b"/>
              <a:pathLst>
                <a:path w="2198722" h="1282083" extrusionOk="0">
                  <a:moveTo>
                    <a:pt x="47296" y="0"/>
                  </a:moveTo>
                  <a:lnTo>
                    <a:pt x="2151426" y="0"/>
                  </a:lnTo>
                  <a:cubicBezTo>
                    <a:pt x="2177547" y="0"/>
                    <a:pt x="2198722" y="21175"/>
                    <a:pt x="2198722" y="47296"/>
                  </a:cubicBezTo>
                  <a:lnTo>
                    <a:pt x="2198722" y="1234787"/>
                  </a:lnTo>
                  <a:cubicBezTo>
                    <a:pt x="2198722" y="1247331"/>
                    <a:pt x="2193739" y="1259361"/>
                    <a:pt x="2184869" y="1268230"/>
                  </a:cubicBezTo>
                  <a:cubicBezTo>
                    <a:pt x="2176000" y="1277100"/>
                    <a:pt x="2163970" y="1282083"/>
                    <a:pt x="2151426" y="1282083"/>
                  </a:cubicBezTo>
                  <a:lnTo>
                    <a:pt x="47296" y="1282083"/>
                  </a:lnTo>
                  <a:cubicBezTo>
                    <a:pt x="34752" y="1282083"/>
                    <a:pt x="22722" y="1277100"/>
                    <a:pt x="13853" y="1268230"/>
                  </a:cubicBezTo>
                  <a:cubicBezTo>
                    <a:pt x="4983" y="1259361"/>
                    <a:pt x="0" y="1247331"/>
                    <a:pt x="0" y="1234787"/>
                  </a:cubicBezTo>
                  <a:lnTo>
                    <a:pt x="0" y="47296"/>
                  </a:lnTo>
                  <a:cubicBezTo>
                    <a:pt x="0" y="34752"/>
                    <a:pt x="4983" y="22722"/>
                    <a:pt x="13853" y="13853"/>
                  </a:cubicBezTo>
                  <a:cubicBezTo>
                    <a:pt x="22722" y="4983"/>
                    <a:pt x="34752" y="0"/>
                    <a:pt x="47296"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txBox="1"/>
            <p:nvPr/>
          </p:nvSpPr>
          <p:spPr>
            <a:xfrm>
              <a:off x="0" y="9525"/>
              <a:ext cx="2198700" cy="12726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2" name="Google Shape;72;p6"/>
          <p:cNvSpPr txBox="1">
            <a:spLocks noGrp="1"/>
          </p:cNvSpPr>
          <p:nvPr>
            <p:ph type="subTitle" idx="1"/>
          </p:nvPr>
        </p:nvSpPr>
        <p:spPr>
          <a:xfrm>
            <a:off x="859388" y="1193850"/>
            <a:ext cx="7937400" cy="2711100"/>
          </a:xfrm>
          <a:prstGeom prst="rect">
            <a:avLst/>
          </a:prstGeom>
        </p:spPr>
        <p:txBody>
          <a:bodyPr spcFirstLastPara="1" wrap="square" lIns="91425" tIns="45700" rIns="91425" bIns="45700" anchor="t" anchorCtr="0">
            <a:normAutofit/>
          </a:bodyPr>
          <a:lstStyle>
            <a:lvl1pPr lvl="0" rtl="0">
              <a:spcBef>
                <a:spcPts val="640"/>
              </a:spcBef>
              <a:spcAft>
                <a:spcPts val="0"/>
              </a:spcAft>
              <a:buSzPts val="9600"/>
              <a:buNone/>
              <a:defRPr/>
            </a:lvl1pPr>
            <a:lvl2pPr lvl="1" rtl="0">
              <a:spcBef>
                <a:spcPts val="640"/>
              </a:spcBef>
              <a:spcAft>
                <a:spcPts val="0"/>
              </a:spcAft>
              <a:buSzPts val="3600"/>
              <a:buNone/>
              <a:defRPr/>
            </a:lvl2pPr>
            <a:lvl3pPr lvl="2" rtl="0">
              <a:spcBef>
                <a:spcPts val="640"/>
              </a:spcBef>
              <a:spcAft>
                <a:spcPts val="0"/>
              </a:spcAft>
              <a:buSzPts val="2100"/>
              <a:buNone/>
              <a:defRPr/>
            </a:lvl3pPr>
            <a:lvl4pPr lvl="3" rtl="0">
              <a:spcBef>
                <a:spcPts val="640"/>
              </a:spcBef>
              <a:spcAft>
                <a:spcPts val="0"/>
              </a:spcAft>
              <a:buSzPts val="2000"/>
              <a:buNone/>
              <a:defRPr/>
            </a:lvl4pPr>
            <a:lvl5pPr lvl="4" rtl="0">
              <a:spcBef>
                <a:spcPts val="640"/>
              </a:spcBef>
              <a:spcAft>
                <a:spcPts val="0"/>
              </a:spcAft>
              <a:buSzPts val="2000"/>
              <a:buNone/>
              <a:defRPr/>
            </a:lvl5pPr>
            <a:lvl6pPr lvl="5" rtl="0">
              <a:spcBef>
                <a:spcPts val="640"/>
              </a:spcBef>
              <a:spcAft>
                <a:spcPts val="0"/>
              </a:spcAft>
              <a:buSzPts val="2000"/>
              <a:buNone/>
              <a:defRPr/>
            </a:lvl6pPr>
            <a:lvl7pPr lvl="6" rtl="0">
              <a:spcBef>
                <a:spcPts val="640"/>
              </a:spcBef>
              <a:spcAft>
                <a:spcPts val="0"/>
              </a:spcAft>
              <a:buSzPts val="2000"/>
              <a:buNone/>
              <a:defRPr/>
            </a:lvl7pPr>
            <a:lvl8pPr lvl="7" rtl="0">
              <a:spcBef>
                <a:spcPts val="640"/>
              </a:spcBef>
              <a:spcAft>
                <a:spcPts val="0"/>
              </a:spcAft>
              <a:buSzPts val="2000"/>
              <a:buNone/>
              <a:defRPr/>
            </a:lvl8pPr>
            <a:lvl9pPr lvl="8" rtl="0">
              <a:spcBef>
                <a:spcPts val="640"/>
              </a:spcBef>
              <a:spcAft>
                <a:spcPts val="0"/>
              </a:spcAft>
              <a:buSzPts val="2000"/>
              <a:buNone/>
              <a:defRPr/>
            </a:lvl9pPr>
          </a:lstStyle>
          <a:p>
            <a:endParaRPr/>
          </a:p>
        </p:txBody>
      </p:sp>
      <p:sp>
        <p:nvSpPr>
          <p:cNvPr id="73" name="Google Shape;73;p6"/>
          <p:cNvSpPr>
            <a:spLocks noGrp="1"/>
          </p:cNvSpPr>
          <p:nvPr>
            <p:ph type="pic" idx="2"/>
          </p:nvPr>
        </p:nvSpPr>
        <p:spPr>
          <a:xfrm>
            <a:off x="9427575" y="577200"/>
            <a:ext cx="8348400" cy="3944400"/>
          </a:xfrm>
          <a:prstGeom prst="roundRect">
            <a:avLst>
              <a:gd name="adj" fmla="val 3017"/>
            </a:avLst>
          </a:prstGeom>
          <a:noFill/>
          <a:ln>
            <a:noFill/>
          </a:ln>
        </p:spPr>
      </p:sp>
      <p:sp>
        <p:nvSpPr>
          <p:cNvPr id="74" name="Google Shape;74;p6"/>
          <p:cNvSpPr txBox="1">
            <a:spLocks noGrp="1"/>
          </p:cNvSpPr>
          <p:nvPr>
            <p:ph type="body" idx="3"/>
          </p:nvPr>
        </p:nvSpPr>
        <p:spPr>
          <a:xfrm>
            <a:off x="9830913" y="5745325"/>
            <a:ext cx="7541700" cy="32001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640"/>
              </a:spcBef>
              <a:spcAft>
                <a:spcPts val="0"/>
              </a:spcAft>
              <a:buSzPts val="2100"/>
              <a:buChar char="–"/>
              <a:defRPr sz="2100" b="0"/>
            </a:lvl2pPr>
            <a:lvl3pPr marL="1371600" lvl="2" indent="-361950" rtl="0">
              <a:spcBef>
                <a:spcPts val="640"/>
              </a:spcBef>
              <a:spcAft>
                <a:spcPts val="0"/>
              </a:spcAft>
              <a:buSzPts val="2100"/>
              <a:buChar char="•"/>
              <a:defRPr/>
            </a:lvl3pPr>
            <a:lvl4pPr marL="1828800" lvl="3" indent="-361950" rtl="0">
              <a:spcBef>
                <a:spcPts val="640"/>
              </a:spcBef>
              <a:spcAft>
                <a:spcPts val="0"/>
              </a:spcAft>
              <a:buSzPts val="2100"/>
              <a:buChar char="–"/>
              <a:defRPr sz="2100"/>
            </a:lvl4pPr>
            <a:lvl5pPr marL="2286000" lvl="4" indent="-361950" rtl="0">
              <a:spcBef>
                <a:spcPts val="640"/>
              </a:spcBef>
              <a:spcAft>
                <a:spcPts val="0"/>
              </a:spcAft>
              <a:buSzPts val="2100"/>
              <a:buChar char="»"/>
              <a:defRPr sz="2100"/>
            </a:lvl5pPr>
            <a:lvl6pPr marL="2743200" lvl="5" indent="-361950" rtl="0">
              <a:spcBef>
                <a:spcPts val="640"/>
              </a:spcBef>
              <a:spcAft>
                <a:spcPts val="0"/>
              </a:spcAft>
              <a:buSzPts val="2100"/>
              <a:buChar char="•"/>
              <a:defRPr sz="2100"/>
            </a:lvl6pPr>
            <a:lvl7pPr marL="3200400" lvl="6" indent="-361950" rtl="0">
              <a:spcBef>
                <a:spcPts val="640"/>
              </a:spcBef>
              <a:spcAft>
                <a:spcPts val="0"/>
              </a:spcAft>
              <a:buSzPts val="2100"/>
              <a:buChar char="•"/>
              <a:defRPr sz="2100"/>
            </a:lvl7pPr>
            <a:lvl8pPr marL="3657600" lvl="7" indent="-361950" rtl="0">
              <a:spcBef>
                <a:spcPts val="640"/>
              </a:spcBef>
              <a:spcAft>
                <a:spcPts val="0"/>
              </a:spcAft>
              <a:buSzPts val="2100"/>
              <a:buChar char="•"/>
              <a:defRPr sz="2100"/>
            </a:lvl8pPr>
            <a:lvl9pPr marL="4114800" lvl="8" indent="-361950" rtl="0">
              <a:spcBef>
                <a:spcPts val="640"/>
              </a:spcBef>
              <a:spcAft>
                <a:spcPts val="0"/>
              </a:spcAft>
              <a:buSzPts val="2100"/>
              <a:buChar char="•"/>
              <a:defRPr sz="2100"/>
            </a:lvl9pPr>
          </a:lstStyle>
          <a:p>
            <a:endParaRPr/>
          </a:p>
        </p:txBody>
      </p:sp>
      <p:sp>
        <p:nvSpPr>
          <p:cNvPr id="75" name="Google Shape;75;p6"/>
          <p:cNvSpPr>
            <a:spLocks noGrp="1"/>
          </p:cNvSpPr>
          <p:nvPr>
            <p:ph type="pic" idx="4"/>
          </p:nvPr>
        </p:nvSpPr>
        <p:spPr>
          <a:xfrm>
            <a:off x="557875" y="3628150"/>
            <a:ext cx="8586300" cy="6145800"/>
          </a:xfrm>
          <a:prstGeom prst="roundRect">
            <a:avLst>
              <a:gd name="adj" fmla="val 3017"/>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hree" type="twoTxTwoObj">
  <p:cSld name="TWO_OBJECTS_WITH_TEXT">
    <p:spTree>
      <p:nvGrpSpPr>
        <p:cNvPr id="1" name="Shape 76"/>
        <p:cNvGrpSpPr/>
        <p:nvPr/>
      </p:nvGrpSpPr>
      <p:grpSpPr>
        <a:xfrm>
          <a:off x="0" y="0"/>
          <a:ext cx="0" cy="0"/>
          <a:chOff x="0" y="0"/>
          <a:chExt cx="0" cy="0"/>
        </a:xfrm>
      </p:grpSpPr>
      <p:grpSp>
        <p:nvGrpSpPr>
          <p:cNvPr id="77" name="Google Shape;77;p7"/>
          <p:cNvGrpSpPr/>
          <p:nvPr/>
        </p:nvGrpSpPr>
        <p:grpSpPr>
          <a:xfrm>
            <a:off x="9427594" y="507760"/>
            <a:ext cx="3964161" cy="3954714"/>
            <a:chOff x="0" y="0"/>
            <a:chExt cx="1044052" cy="1041564"/>
          </a:xfrm>
        </p:grpSpPr>
        <p:sp>
          <p:nvSpPr>
            <p:cNvPr id="78" name="Google Shape;78;p7"/>
            <p:cNvSpPr/>
            <p:nvPr/>
          </p:nvSpPr>
          <p:spPr>
            <a:xfrm>
              <a:off x="0" y="0"/>
              <a:ext cx="1044052" cy="1041564"/>
            </a:xfrm>
            <a:custGeom>
              <a:avLst/>
              <a:gdLst/>
              <a:ahLst/>
              <a:cxnLst/>
              <a:rect l="l" t="t" r="r" b="b"/>
              <a:pathLst>
                <a:path w="1044052" h="1041564" extrusionOk="0">
                  <a:moveTo>
                    <a:pt x="99603" y="0"/>
                  </a:moveTo>
                  <a:lnTo>
                    <a:pt x="944450" y="0"/>
                  </a:lnTo>
                  <a:cubicBezTo>
                    <a:pt x="970866" y="0"/>
                    <a:pt x="996200" y="10494"/>
                    <a:pt x="1014879" y="29173"/>
                  </a:cubicBezTo>
                  <a:cubicBezTo>
                    <a:pt x="1033558" y="47852"/>
                    <a:pt x="1044052" y="73186"/>
                    <a:pt x="1044052" y="99603"/>
                  </a:cubicBezTo>
                  <a:lnTo>
                    <a:pt x="1044052" y="941962"/>
                  </a:lnTo>
                  <a:cubicBezTo>
                    <a:pt x="1044052" y="996971"/>
                    <a:pt x="999459" y="1041564"/>
                    <a:pt x="944450" y="1041564"/>
                  </a:cubicBezTo>
                  <a:lnTo>
                    <a:pt x="99603" y="1041564"/>
                  </a:lnTo>
                  <a:cubicBezTo>
                    <a:pt x="73186" y="1041564"/>
                    <a:pt x="47852" y="1031070"/>
                    <a:pt x="29173" y="1012391"/>
                  </a:cubicBezTo>
                  <a:cubicBezTo>
                    <a:pt x="10494" y="993712"/>
                    <a:pt x="0" y="968378"/>
                    <a:pt x="0" y="941962"/>
                  </a:cubicBezTo>
                  <a:lnTo>
                    <a:pt x="0" y="99603"/>
                  </a:lnTo>
                  <a:cubicBezTo>
                    <a:pt x="0" y="73186"/>
                    <a:pt x="10494" y="47852"/>
                    <a:pt x="29173" y="29173"/>
                  </a:cubicBezTo>
                  <a:cubicBezTo>
                    <a:pt x="47852" y="10494"/>
                    <a:pt x="73186" y="0"/>
                    <a:pt x="99603"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txBox="1"/>
            <p:nvPr/>
          </p:nvSpPr>
          <p:spPr>
            <a:xfrm>
              <a:off x="0" y="9525"/>
              <a:ext cx="1044000" cy="1032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 name="Google Shape;80;p7"/>
          <p:cNvGrpSpPr/>
          <p:nvPr/>
        </p:nvGrpSpPr>
        <p:grpSpPr>
          <a:xfrm>
            <a:off x="13788892" y="507760"/>
            <a:ext cx="3964161" cy="3954714"/>
            <a:chOff x="0" y="0"/>
            <a:chExt cx="1044052" cy="1041564"/>
          </a:xfrm>
        </p:grpSpPr>
        <p:sp>
          <p:nvSpPr>
            <p:cNvPr id="81" name="Google Shape;81;p7"/>
            <p:cNvSpPr/>
            <p:nvPr/>
          </p:nvSpPr>
          <p:spPr>
            <a:xfrm>
              <a:off x="0" y="0"/>
              <a:ext cx="1044052" cy="1041564"/>
            </a:xfrm>
            <a:custGeom>
              <a:avLst/>
              <a:gdLst/>
              <a:ahLst/>
              <a:cxnLst/>
              <a:rect l="l" t="t" r="r" b="b"/>
              <a:pathLst>
                <a:path w="1044052" h="1041564" extrusionOk="0">
                  <a:moveTo>
                    <a:pt x="99603" y="0"/>
                  </a:moveTo>
                  <a:lnTo>
                    <a:pt x="944450" y="0"/>
                  </a:lnTo>
                  <a:cubicBezTo>
                    <a:pt x="970866" y="0"/>
                    <a:pt x="996200" y="10494"/>
                    <a:pt x="1014879" y="29173"/>
                  </a:cubicBezTo>
                  <a:cubicBezTo>
                    <a:pt x="1033558" y="47852"/>
                    <a:pt x="1044052" y="73186"/>
                    <a:pt x="1044052" y="99603"/>
                  </a:cubicBezTo>
                  <a:lnTo>
                    <a:pt x="1044052" y="941962"/>
                  </a:lnTo>
                  <a:cubicBezTo>
                    <a:pt x="1044052" y="996971"/>
                    <a:pt x="999459" y="1041564"/>
                    <a:pt x="944450" y="1041564"/>
                  </a:cubicBezTo>
                  <a:lnTo>
                    <a:pt x="99603" y="1041564"/>
                  </a:lnTo>
                  <a:cubicBezTo>
                    <a:pt x="73186" y="1041564"/>
                    <a:pt x="47852" y="1031070"/>
                    <a:pt x="29173" y="1012391"/>
                  </a:cubicBezTo>
                  <a:cubicBezTo>
                    <a:pt x="10494" y="993712"/>
                    <a:pt x="0" y="968378"/>
                    <a:pt x="0" y="941962"/>
                  </a:cubicBezTo>
                  <a:lnTo>
                    <a:pt x="0" y="99603"/>
                  </a:lnTo>
                  <a:cubicBezTo>
                    <a:pt x="0" y="73186"/>
                    <a:pt x="10494" y="47852"/>
                    <a:pt x="29173" y="29173"/>
                  </a:cubicBezTo>
                  <a:cubicBezTo>
                    <a:pt x="47852" y="10494"/>
                    <a:pt x="73186" y="0"/>
                    <a:pt x="99603"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txBox="1"/>
            <p:nvPr/>
          </p:nvSpPr>
          <p:spPr>
            <a:xfrm>
              <a:off x="0" y="9525"/>
              <a:ext cx="1044000" cy="1032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 name="Google Shape;83;p7"/>
          <p:cNvSpPr txBox="1">
            <a:spLocks noGrp="1"/>
          </p:cNvSpPr>
          <p:nvPr>
            <p:ph type="subTitle" idx="1"/>
          </p:nvPr>
        </p:nvSpPr>
        <p:spPr>
          <a:xfrm>
            <a:off x="9518256" y="1129575"/>
            <a:ext cx="3782700" cy="2711100"/>
          </a:xfrm>
          <a:prstGeom prst="rect">
            <a:avLst/>
          </a:prstGeom>
        </p:spPr>
        <p:txBody>
          <a:bodyPr spcFirstLastPara="1" wrap="square" lIns="91425" tIns="45700" rIns="91425" bIns="45700" anchor="t" anchorCtr="0">
            <a:normAutofit/>
          </a:bodyPr>
          <a:lstStyle>
            <a:lvl1pPr lvl="0" algn="ctr" rtl="0">
              <a:spcBef>
                <a:spcPts val="640"/>
              </a:spcBef>
              <a:spcAft>
                <a:spcPts val="0"/>
              </a:spcAft>
              <a:buSzPts val="9600"/>
              <a:buNone/>
              <a:defRPr/>
            </a:lvl1pPr>
            <a:lvl2pPr lvl="1" algn="ctr" rtl="0">
              <a:spcBef>
                <a:spcPts val="640"/>
              </a:spcBef>
              <a:spcAft>
                <a:spcPts val="0"/>
              </a:spcAft>
              <a:buSzPts val="3600"/>
              <a:buNone/>
              <a:defRPr/>
            </a:lvl2pPr>
            <a:lvl3pPr lvl="2" algn="ctr" rtl="0">
              <a:spcBef>
                <a:spcPts val="640"/>
              </a:spcBef>
              <a:spcAft>
                <a:spcPts val="0"/>
              </a:spcAft>
              <a:buSzPts val="2100"/>
              <a:buNone/>
              <a:defRPr/>
            </a:lvl3pPr>
            <a:lvl4pPr lvl="3" algn="ctr" rtl="0">
              <a:spcBef>
                <a:spcPts val="640"/>
              </a:spcBef>
              <a:spcAft>
                <a:spcPts val="0"/>
              </a:spcAft>
              <a:buSzPts val="2000"/>
              <a:buNone/>
              <a:defRPr/>
            </a:lvl4pPr>
            <a:lvl5pPr lvl="4" algn="ctr" rtl="0">
              <a:spcBef>
                <a:spcPts val="640"/>
              </a:spcBef>
              <a:spcAft>
                <a:spcPts val="0"/>
              </a:spcAft>
              <a:buSzPts val="2000"/>
              <a:buNone/>
              <a:defRPr/>
            </a:lvl5pPr>
            <a:lvl6pPr lvl="5" algn="ctr" rtl="0">
              <a:spcBef>
                <a:spcPts val="640"/>
              </a:spcBef>
              <a:spcAft>
                <a:spcPts val="0"/>
              </a:spcAft>
              <a:buSzPts val="2000"/>
              <a:buNone/>
              <a:defRPr/>
            </a:lvl6pPr>
            <a:lvl7pPr lvl="6" algn="ctr" rtl="0">
              <a:spcBef>
                <a:spcPts val="640"/>
              </a:spcBef>
              <a:spcAft>
                <a:spcPts val="0"/>
              </a:spcAft>
              <a:buSzPts val="2000"/>
              <a:buNone/>
              <a:defRPr/>
            </a:lvl7pPr>
            <a:lvl8pPr lvl="7" algn="ctr" rtl="0">
              <a:spcBef>
                <a:spcPts val="640"/>
              </a:spcBef>
              <a:spcAft>
                <a:spcPts val="0"/>
              </a:spcAft>
              <a:buSzPts val="2000"/>
              <a:buNone/>
              <a:defRPr/>
            </a:lvl8pPr>
            <a:lvl9pPr lvl="8" algn="ctr" rtl="0">
              <a:spcBef>
                <a:spcPts val="640"/>
              </a:spcBef>
              <a:spcAft>
                <a:spcPts val="0"/>
              </a:spcAft>
              <a:buSzPts val="2000"/>
              <a:buNone/>
              <a:defRPr/>
            </a:lvl9pPr>
          </a:lstStyle>
          <a:p>
            <a:endParaRPr/>
          </a:p>
        </p:txBody>
      </p:sp>
      <p:sp>
        <p:nvSpPr>
          <p:cNvPr id="84" name="Google Shape;84;p7"/>
          <p:cNvSpPr txBox="1">
            <a:spLocks noGrp="1"/>
          </p:cNvSpPr>
          <p:nvPr>
            <p:ph type="subTitle" idx="2"/>
          </p:nvPr>
        </p:nvSpPr>
        <p:spPr>
          <a:xfrm>
            <a:off x="13879681" y="1129575"/>
            <a:ext cx="3782700" cy="2711100"/>
          </a:xfrm>
          <a:prstGeom prst="rect">
            <a:avLst/>
          </a:prstGeom>
        </p:spPr>
        <p:txBody>
          <a:bodyPr spcFirstLastPara="1" wrap="square" lIns="91425" tIns="45700" rIns="91425" bIns="45700" anchor="t" anchorCtr="0">
            <a:normAutofit/>
          </a:bodyPr>
          <a:lstStyle>
            <a:lvl1pPr lvl="0" algn="ctr" rtl="0">
              <a:spcBef>
                <a:spcPts val="640"/>
              </a:spcBef>
              <a:spcAft>
                <a:spcPts val="0"/>
              </a:spcAft>
              <a:buSzPts val="9600"/>
              <a:buNone/>
              <a:defRPr/>
            </a:lvl1pPr>
            <a:lvl2pPr lvl="1" algn="ctr" rtl="0">
              <a:spcBef>
                <a:spcPts val="640"/>
              </a:spcBef>
              <a:spcAft>
                <a:spcPts val="0"/>
              </a:spcAft>
              <a:buSzPts val="3600"/>
              <a:buNone/>
              <a:defRPr/>
            </a:lvl2pPr>
            <a:lvl3pPr lvl="2" algn="ctr" rtl="0">
              <a:spcBef>
                <a:spcPts val="640"/>
              </a:spcBef>
              <a:spcAft>
                <a:spcPts val="0"/>
              </a:spcAft>
              <a:buSzPts val="2100"/>
              <a:buNone/>
              <a:defRPr/>
            </a:lvl3pPr>
            <a:lvl4pPr lvl="3" algn="ctr" rtl="0">
              <a:spcBef>
                <a:spcPts val="640"/>
              </a:spcBef>
              <a:spcAft>
                <a:spcPts val="0"/>
              </a:spcAft>
              <a:buSzPts val="2000"/>
              <a:buNone/>
              <a:defRPr/>
            </a:lvl4pPr>
            <a:lvl5pPr lvl="4" algn="ctr" rtl="0">
              <a:spcBef>
                <a:spcPts val="640"/>
              </a:spcBef>
              <a:spcAft>
                <a:spcPts val="0"/>
              </a:spcAft>
              <a:buSzPts val="2000"/>
              <a:buNone/>
              <a:defRPr/>
            </a:lvl5pPr>
            <a:lvl6pPr lvl="5" algn="ctr" rtl="0">
              <a:spcBef>
                <a:spcPts val="640"/>
              </a:spcBef>
              <a:spcAft>
                <a:spcPts val="0"/>
              </a:spcAft>
              <a:buSzPts val="2000"/>
              <a:buNone/>
              <a:defRPr/>
            </a:lvl6pPr>
            <a:lvl7pPr lvl="6" algn="ctr" rtl="0">
              <a:spcBef>
                <a:spcPts val="640"/>
              </a:spcBef>
              <a:spcAft>
                <a:spcPts val="0"/>
              </a:spcAft>
              <a:buSzPts val="2000"/>
              <a:buNone/>
              <a:defRPr/>
            </a:lvl7pPr>
            <a:lvl8pPr lvl="7" algn="ctr" rtl="0">
              <a:spcBef>
                <a:spcPts val="640"/>
              </a:spcBef>
              <a:spcAft>
                <a:spcPts val="0"/>
              </a:spcAft>
              <a:buSzPts val="2000"/>
              <a:buNone/>
              <a:defRPr/>
            </a:lvl8pPr>
            <a:lvl9pPr lvl="8" algn="ctr" rtl="0">
              <a:spcBef>
                <a:spcPts val="640"/>
              </a:spcBef>
              <a:spcAft>
                <a:spcPts val="0"/>
              </a:spcAft>
              <a:buSzPts val="2000"/>
              <a:buNone/>
              <a:defRPr/>
            </a:lvl9pPr>
          </a:lstStyle>
          <a:p>
            <a:endParaRPr/>
          </a:p>
        </p:txBody>
      </p:sp>
      <p:sp>
        <p:nvSpPr>
          <p:cNvPr id="85" name="Google Shape;85;p7"/>
          <p:cNvSpPr txBox="1">
            <a:spLocks noGrp="1"/>
          </p:cNvSpPr>
          <p:nvPr>
            <p:ph type="body" idx="3"/>
          </p:nvPr>
        </p:nvSpPr>
        <p:spPr>
          <a:xfrm>
            <a:off x="9763325" y="2930425"/>
            <a:ext cx="3292800" cy="464100"/>
          </a:xfrm>
          <a:prstGeom prst="rect">
            <a:avLst/>
          </a:prstGeom>
        </p:spPr>
        <p:txBody>
          <a:bodyPr spcFirstLastPara="1" wrap="square" lIns="91425" tIns="45700" rIns="91425" bIns="45700" anchor="t" anchorCtr="0">
            <a:normAutofit/>
          </a:bodyPr>
          <a:lstStyle>
            <a:lvl1pPr marL="457200" lvl="0" indent="-457200" algn="ctr" rtl="0">
              <a:spcBef>
                <a:spcPts val="640"/>
              </a:spcBef>
              <a:spcAft>
                <a:spcPts val="0"/>
              </a:spcAft>
              <a:buSzPts val="3600"/>
              <a:buChar char="•"/>
              <a:defRPr sz="3600"/>
            </a:lvl1pPr>
            <a:lvl2pPr marL="914400" lvl="1" indent="-457200" algn="ctr" rtl="0">
              <a:spcBef>
                <a:spcPts val="640"/>
              </a:spcBef>
              <a:spcAft>
                <a:spcPts val="0"/>
              </a:spcAft>
              <a:buSzPts val="3600"/>
              <a:buChar char="–"/>
              <a:defRPr/>
            </a:lvl2pPr>
            <a:lvl3pPr marL="1371600" lvl="2" indent="-457200" algn="ctr" rtl="0">
              <a:spcBef>
                <a:spcPts val="640"/>
              </a:spcBef>
              <a:spcAft>
                <a:spcPts val="0"/>
              </a:spcAft>
              <a:buSzPts val="3600"/>
              <a:buChar char="•"/>
              <a:defRPr sz="3600" b="1"/>
            </a:lvl3pPr>
            <a:lvl4pPr marL="1828800" lvl="3" indent="-457200" algn="ctr" rtl="0">
              <a:spcBef>
                <a:spcPts val="640"/>
              </a:spcBef>
              <a:spcAft>
                <a:spcPts val="0"/>
              </a:spcAft>
              <a:buSzPts val="3600"/>
              <a:buChar char="–"/>
              <a:defRPr sz="3600" b="1"/>
            </a:lvl4pPr>
            <a:lvl5pPr marL="2286000" lvl="4" indent="-457200" algn="ctr" rtl="0">
              <a:spcBef>
                <a:spcPts val="640"/>
              </a:spcBef>
              <a:spcAft>
                <a:spcPts val="0"/>
              </a:spcAft>
              <a:buSzPts val="3600"/>
              <a:buChar char="»"/>
              <a:defRPr sz="3600" b="1"/>
            </a:lvl5pPr>
            <a:lvl6pPr marL="2743200" lvl="5" indent="-457200" algn="ctr" rtl="0">
              <a:spcBef>
                <a:spcPts val="640"/>
              </a:spcBef>
              <a:spcAft>
                <a:spcPts val="0"/>
              </a:spcAft>
              <a:buSzPts val="3600"/>
              <a:buChar char="•"/>
              <a:defRPr sz="3600" b="1"/>
            </a:lvl6pPr>
            <a:lvl7pPr marL="3200400" lvl="6" indent="-457200" algn="ctr" rtl="0">
              <a:spcBef>
                <a:spcPts val="640"/>
              </a:spcBef>
              <a:spcAft>
                <a:spcPts val="0"/>
              </a:spcAft>
              <a:buSzPts val="3600"/>
              <a:buChar char="•"/>
              <a:defRPr sz="3600" b="1"/>
            </a:lvl7pPr>
            <a:lvl8pPr marL="3657600" lvl="7" indent="-457200" algn="ctr" rtl="0">
              <a:spcBef>
                <a:spcPts val="640"/>
              </a:spcBef>
              <a:spcAft>
                <a:spcPts val="0"/>
              </a:spcAft>
              <a:buSzPts val="3600"/>
              <a:buChar char="•"/>
              <a:defRPr sz="3600" b="1"/>
            </a:lvl8pPr>
            <a:lvl9pPr marL="4114800" lvl="8" indent="-457200" algn="ctr" rtl="0">
              <a:spcBef>
                <a:spcPts val="640"/>
              </a:spcBef>
              <a:spcAft>
                <a:spcPts val="0"/>
              </a:spcAft>
              <a:buSzPts val="3600"/>
              <a:buChar char="•"/>
              <a:defRPr sz="3600" b="1"/>
            </a:lvl9pPr>
          </a:lstStyle>
          <a:p>
            <a:endParaRPr/>
          </a:p>
        </p:txBody>
      </p:sp>
      <p:sp>
        <p:nvSpPr>
          <p:cNvPr id="86" name="Google Shape;86;p7"/>
          <p:cNvSpPr txBox="1">
            <a:spLocks noGrp="1"/>
          </p:cNvSpPr>
          <p:nvPr>
            <p:ph type="body" idx="4"/>
          </p:nvPr>
        </p:nvSpPr>
        <p:spPr>
          <a:xfrm>
            <a:off x="14124625" y="2930425"/>
            <a:ext cx="3292800" cy="464100"/>
          </a:xfrm>
          <a:prstGeom prst="rect">
            <a:avLst/>
          </a:prstGeom>
        </p:spPr>
        <p:txBody>
          <a:bodyPr spcFirstLastPara="1" wrap="square" lIns="91425" tIns="45700" rIns="91425" bIns="45700" anchor="t" anchorCtr="0">
            <a:normAutofit/>
          </a:bodyPr>
          <a:lstStyle>
            <a:lvl1pPr marL="457200" lvl="0" indent="-457200" algn="ctr" rtl="0">
              <a:spcBef>
                <a:spcPts val="640"/>
              </a:spcBef>
              <a:spcAft>
                <a:spcPts val="0"/>
              </a:spcAft>
              <a:buSzPts val="3600"/>
              <a:buChar char="•"/>
              <a:defRPr sz="3600"/>
            </a:lvl1pPr>
            <a:lvl2pPr marL="914400" lvl="1" indent="-457200" algn="ctr" rtl="0">
              <a:spcBef>
                <a:spcPts val="640"/>
              </a:spcBef>
              <a:spcAft>
                <a:spcPts val="0"/>
              </a:spcAft>
              <a:buSzPts val="3600"/>
              <a:buChar char="–"/>
              <a:defRPr/>
            </a:lvl2pPr>
            <a:lvl3pPr marL="1371600" lvl="2" indent="-457200" algn="ctr" rtl="0">
              <a:spcBef>
                <a:spcPts val="640"/>
              </a:spcBef>
              <a:spcAft>
                <a:spcPts val="0"/>
              </a:spcAft>
              <a:buSzPts val="3600"/>
              <a:buChar char="•"/>
              <a:defRPr sz="3600" b="1"/>
            </a:lvl3pPr>
            <a:lvl4pPr marL="1828800" lvl="3" indent="-457200" algn="ctr" rtl="0">
              <a:spcBef>
                <a:spcPts val="640"/>
              </a:spcBef>
              <a:spcAft>
                <a:spcPts val="0"/>
              </a:spcAft>
              <a:buSzPts val="3600"/>
              <a:buChar char="–"/>
              <a:defRPr sz="3600" b="1"/>
            </a:lvl4pPr>
            <a:lvl5pPr marL="2286000" lvl="4" indent="-457200" algn="ctr" rtl="0">
              <a:spcBef>
                <a:spcPts val="640"/>
              </a:spcBef>
              <a:spcAft>
                <a:spcPts val="0"/>
              </a:spcAft>
              <a:buSzPts val="3600"/>
              <a:buChar char="»"/>
              <a:defRPr sz="3600" b="1"/>
            </a:lvl5pPr>
            <a:lvl6pPr marL="2743200" lvl="5" indent="-457200" algn="ctr" rtl="0">
              <a:spcBef>
                <a:spcPts val="640"/>
              </a:spcBef>
              <a:spcAft>
                <a:spcPts val="0"/>
              </a:spcAft>
              <a:buSzPts val="3600"/>
              <a:buChar char="•"/>
              <a:defRPr sz="3600" b="1"/>
            </a:lvl6pPr>
            <a:lvl7pPr marL="3200400" lvl="6" indent="-457200" algn="ctr" rtl="0">
              <a:spcBef>
                <a:spcPts val="640"/>
              </a:spcBef>
              <a:spcAft>
                <a:spcPts val="0"/>
              </a:spcAft>
              <a:buSzPts val="3600"/>
              <a:buChar char="•"/>
              <a:defRPr sz="3600" b="1"/>
            </a:lvl7pPr>
            <a:lvl8pPr marL="3657600" lvl="7" indent="-457200" algn="ctr" rtl="0">
              <a:spcBef>
                <a:spcPts val="640"/>
              </a:spcBef>
              <a:spcAft>
                <a:spcPts val="0"/>
              </a:spcAft>
              <a:buSzPts val="3600"/>
              <a:buChar char="•"/>
              <a:defRPr sz="3600" b="1"/>
            </a:lvl8pPr>
            <a:lvl9pPr marL="4114800" lvl="8" indent="-457200" algn="ctr" rtl="0">
              <a:spcBef>
                <a:spcPts val="640"/>
              </a:spcBef>
              <a:spcAft>
                <a:spcPts val="0"/>
              </a:spcAft>
              <a:buSzPts val="3600"/>
              <a:buChar char="•"/>
              <a:defRPr sz="3600" b="1"/>
            </a:lvl9pPr>
          </a:lstStyle>
          <a:p>
            <a:endParaRPr/>
          </a:p>
        </p:txBody>
      </p:sp>
      <p:grpSp>
        <p:nvGrpSpPr>
          <p:cNvPr id="87" name="Google Shape;87;p7"/>
          <p:cNvGrpSpPr/>
          <p:nvPr/>
        </p:nvGrpSpPr>
        <p:grpSpPr>
          <a:xfrm>
            <a:off x="9427594" y="4911331"/>
            <a:ext cx="8348328" cy="4868100"/>
            <a:chOff x="0" y="0"/>
            <a:chExt cx="2198722" cy="1282125"/>
          </a:xfrm>
        </p:grpSpPr>
        <p:sp>
          <p:nvSpPr>
            <p:cNvPr id="88" name="Google Shape;88;p7"/>
            <p:cNvSpPr/>
            <p:nvPr/>
          </p:nvSpPr>
          <p:spPr>
            <a:xfrm>
              <a:off x="0" y="0"/>
              <a:ext cx="2198722" cy="1282083"/>
            </a:xfrm>
            <a:custGeom>
              <a:avLst/>
              <a:gdLst/>
              <a:ahLst/>
              <a:cxnLst/>
              <a:rect l="l" t="t" r="r" b="b"/>
              <a:pathLst>
                <a:path w="2198722" h="1282083" extrusionOk="0">
                  <a:moveTo>
                    <a:pt x="47296" y="0"/>
                  </a:moveTo>
                  <a:lnTo>
                    <a:pt x="2151426" y="0"/>
                  </a:lnTo>
                  <a:cubicBezTo>
                    <a:pt x="2177547" y="0"/>
                    <a:pt x="2198722" y="21175"/>
                    <a:pt x="2198722" y="47296"/>
                  </a:cubicBezTo>
                  <a:lnTo>
                    <a:pt x="2198722" y="1234787"/>
                  </a:lnTo>
                  <a:cubicBezTo>
                    <a:pt x="2198722" y="1247331"/>
                    <a:pt x="2193739" y="1259361"/>
                    <a:pt x="2184869" y="1268230"/>
                  </a:cubicBezTo>
                  <a:cubicBezTo>
                    <a:pt x="2176000" y="1277100"/>
                    <a:pt x="2163970" y="1282083"/>
                    <a:pt x="2151426" y="1282083"/>
                  </a:cubicBezTo>
                  <a:lnTo>
                    <a:pt x="47296" y="1282083"/>
                  </a:lnTo>
                  <a:cubicBezTo>
                    <a:pt x="34752" y="1282083"/>
                    <a:pt x="22722" y="1277100"/>
                    <a:pt x="13853" y="1268230"/>
                  </a:cubicBezTo>
                  <a:cubicBezTo>
                    <a:pt x="4983" y="1259361"/>
                    <a:pt x="0" y="1247331"/>
                    <a:pt x="0" y="1234787"/>
                  </a:cubicBezTo>
                  <a:lnTo>
                    <a:pt x="0" y="47296"/>
                  </a:lnTo>
                  <a:cubicBezTo>
                    <a:pt x="0" y="34752"/>
                    <a:pt x="4983" y="22722"/>
                    <a:pt x="13853" y="13853"/>
                  </a:cubicBezTo>
                  <a:cubicBezTo>
                    <a:pt x="22722" y="4983"/>
                    <a:pt x="34752" y="0"/>
                    <a:pt x="47296" y="0"/>
                  </a:cubicBezTo>
                  <a:close/>
                </a:path>
              </a:pathLst>
            </a:custGeom>
            <a:gradFill>
              <a:gsLst>
                <a:gs pos="0">
                  <a:srgbClr val="101010"/>
                </a:gs>
                <a:gs pos="25000">
                  <a:srgbClr val="101010"/>
                </a:gs>
                <a:gs pos="50000">
                  <a:srgbClr val="101010"/>
                </a:gs>
                <a:gs pos="75000">
                  <a:srgbClr val="101010"/>
                </a:gs>
                <a:gs pos="100000">
                  <a:srgbClr val="7153FF">
                    <a:alpha val="23921"/>
                  </a:srgbClr>
                </a:gs>
              </a:gsLst>
              <a:path path="circle">
                <a:fillToRect r="100000" b="100000"/>
              </a:path>
              <a:tileRect l="-100000" t="-100000"/>
            </a:gra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txBox="1"/>
            <p:nvPr/>
          </p:nvSpPr>
          <p:spPr>
            <a:xfrm>
              <a:off x="0" y="9525"/>
              <a:ext cx="2198700" cy="12726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 name="Google Shape;90;p7"/>
          <p:cNvSpPr>
            <a:spLocks noGrp="1"/>
          </p:cNvSpPr>
          <p:nvPr>
            <p:ph type="pic" idx="5"/>
          </p:nvPr>
        </p:nvSpPr>
        <p:spPr>
          <a:xfrm>
            <a:off x="9456975" y="4941875"/>
            <a:ext cx="8289600" cy="4806900"/>
          </a:xfrm>
          <a:prstGeom prst="roundRect">
            <a:avLst>
              <a:gd name="adj" fmla="val 3017"/>
            </a:avLst>
          </a:prstGeom>
          <a:noFill/>
          <a:ln>
            <a:noFill/>
          </a:ln>
        </p:spPr>
      </p:sp>
      <p:grpSp>
        <p:nvGrpSpPr>
          <p:cNvPr id="91" name="Google Shape;91;p7"/>
          <p:cNvGrpSpPr/>
          <p:nvPr/>
        </p:nvGrpSpPr>
        <p:grpSpPr>
          <a:xfrm>
            <a:off x="512133" y="507760"/>
            <a:ext cx="8631926" cy="2596218"/>
            <a:chOff x="0" y="0"/>
            <a:chExt cx="2273414" cy="683773"/>
          </a:xfrm>
        </p:grpSpPr>
        <p:sp>
          <p:nvSpPr>
            <p:cNvPr id="92" name="Google Shape;92;p7"/>
            <p:cNvSpPr/>
            <p:nvPr/>
          </p:nvSpPr>
          <p:spPr>
            <a:xfrm>
              <a:off x="0" y="0"/>
              <a:ext cx="2273414" cy="683773"/>
            </a:xfrm>
            <a:custGeom>
              <a:avLst/>
              <a:gdLst/>
              <a:ahLst/>
              <a:cxnLst/>
              <a:rect l="l" t="t" r="r" b="b"/>
              <a:pathLst>
                <a:path w="2273414" h="683773" extrusionOk="0">
                  <a:moveTo>
                    <a:pt x="45742" y="0"/>
                  </a:moveTo>
                  <a:lnTo>
                    <a:pt x="2227672" y="0"/>
                  </a:lnTo>
                  <a:cubicBezTo>
                    <a:pt x="2239803" y="0"/>
                    <a:pt x="2251438" y="4819"/>
                    <a:pt x="2260016" y="13397"/>
                  </a:cubicBezTo>
                  <a:cubicBezTo>
                    <a:pt x="2268594" y="21976"/>
                    <a:pt x="2273414" y="33610"/>
                    <a:pt x="2273414" y="45742"/>
                  </a:cubicBezTo>
                  <a:lnTo>
                    <a:pt x="2273414" y="638031"/>
                  </a:lnTo>
                  <a:cubicBezTo>
                    <a:pt x="2273414" y="650163"/>
                    <a:pt x="2268594" y="661798"/>
                    <a:pt x="2260016" y="670376"/>
                  </a:cubicBezTo>
                  <a:cubicBezTo>
                    <a:pt x="2251438" y="678954"/>
                    <a:pt x="2239803" y="683773"/>
                    <a:pt x="2227672" y="683773"/>
                  </a:cubicBezTo>
                  <a:lnTo>
                    <a:pt x="45742" y="683773"/>
                  </a:lnTo>
                  <a:cubicBezTo>
                    <a:pt x="33610" y="683773"/>
                    <a:pt x="21976" y="678954"/>
                    <a:pt x="13397" y="670376"/>
                  </a:cubicBezTo>
                  <a:cubicBezTo>
                    <a:pt x="4819" y="661798"/>
                    <a:pt x="0" y="650163"/>
                    <a:pt x="0" y="638031"/>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txBox="1"/>
            <p:nvPr/>
          </p:nvSpPr>
          <p:spPr>
            <a:xfrm>
              <a:off x="0" y="9525"/>
              <a:ext cx="2273400" cy="6741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4" name="Google Shape;94;p7"/>
          <p:cNvSpPr txBox="1">
            <a:spLocks noGrp="1"/>
          </p:cNvSpPr>
          <p:nvPr>
            <p:ph type="subTitle" idx="6"/>
          </p:nvPr>
        </p:nvSpPr>
        <p:spPr>
          <a:xfrm>
            <a:off x="859388" y="1193850"/>
            <a:ext cx="7937400" cy="2711100"/>
          </a:xfrm>
          <a:prstGeom prst="rect">
            <a:avLst/>
          </a:prstGeom>
        </p:spPr>
        <p:txBody>
          <a:bodyPr spcFirstLastPara="1" wrap="square" lIns="91425" tIns="45700" rIns="91425" bIns="45700" anchor="t" anchorCtr="0">
            <a:normAutofit/>
          </a:bodyPr>
          <a:lstStyle>
            <a:lvl1pPr lvl="0" rtl="0">
              <a:spcBef>
                <a:spcPts val="640"/>
              </a:spcBef>
              <a:spcAft>
                <a:spcPts val="0"/>
              </a:spcAft>
              <a:buSzPts val="9600"/>
              <a:buNone/>
              <a:defRPr/>
            </a:lvl1pPr>
            <a:lvl2pPr lvl="1" rtl="0">
              <a:spcBef>
                <a:spcPts val="640"/>
              </a:spcBef>
              <a:spcAft>
                <a:spcPts val="0"/>
              </a:spcAft>
              <a:buSzPts val="3600"/>
              <a:buNone/>
              <a:defRPr/>
            </a:lvl2pPr>
            <a:lvl3pPr lvl="2" rtl="0">
              <a:spcBef>
                <a:spcPts val="640"/>
              </a:spcBef>
              <a:spcAft>
                <a:spcPts val="0"/>
              </a:spcAft>
              <a:buSzPts val="2100"/>
              <a:buNone/>
              <a:defRPr/>
            </a:lvl3pPr>
            <a:lvl4pPr lvl="3" rtl="0">
              <a:spcBef>
                <a:spcPts val="640"/>
              </a:spcBef>
              <a:spcAft>
                <a:spcPts val="0"/>
              </a:spcAft>
              <a:buSzPts val="2000"/>
              <a:buNone/>
              <a:defRPr/>
            </a:lvl4pPr>
            <a:lvl5pPr lvl="4" rtl="0">
              <a:spcBef>
                <a:spcPts val="640"/>
              </a:spcBef>
              <a:spcAft>
                <a:spcPts val="0"/>
              </a:spcAft>
              <a:buSzPts val="2000"/>
              <a:buNone/>
              <a:defRPr/>
            </a:lvl5pPr>
            <a:lvl6pPr lvl="5" rtl="0">
              <a:spcBef>
                <a:spcPts val="640"/>
              </a:spcBef>
              <a:spcAft>
                <a:spcPts val="0"/>
              </a:spcAft>
              <a:buSzPts val="2000"/>
              <a:buNone/>
              <a:defRPr/>
            </a:lvl6pPr>
            <a:lvl7pPr lvl="6" rtl="0">
              <a:spcBef>
                <a:spcPts val="640"/>
              </a:spcBef>
              <a:spcAft>
                <a:spcPts val="0"/>
              </a:spcAft>
              <a:buSzPts val="2000"/>
              <a:buNone/>
              <a:defRPr/>
            </a:lvl7pPr>
            <a:lvl8pPr lvl="7" rtl="0">
              <a:spcBef>
                <a:spcPts val="640"/>
              </a:spcBef>
              <a:spcAft>
                <a:spcPts val="0"/>
              </a:spcAft>
              <a:buSzPts val="2000"/>
              <a:buNone/>
              <a:defRPr/>
            </a:lvl8pPr>
            <a:lvl9pPr lvl="8" rtl="0">
              <a:spcBef>
                <a:spcPts val="640"/>
              </a:spcBef>
              <a:spcAft>
                <a:spcPts val="0"/>
              </a:spcAft>
              <a:buSzPts val="2000"/>
              <a:buNone/>
              <a:defRPr/>
            </a:lvl9pPr>
          </a:lstStyle>
          <a:p>
            <a:endParaRPr/>
          </a:p>
        </p:txBody>
      </p:sp>
      <p:grpSp>
        <p:nvGrpSpPr>
          <p:cNvPr id="95" name="Google Shape;95;p7"/>
          <p:cNvGrpSpPr/>
          <p:nvPr/>
        </p:nvGrpSpPr>
        <p:grpSpPr>
          <a:xfrm>
            <a:off x="512133" y="3622301"/>
            <a:ext cx="8631926" cy="6157528"/>
            <a:chOff x="0" y="0"/>
            <a:chExt cx="2273414" cy="1621725"/>
          </a:xfrm>
        </p:grpSpPr>
        <p:sp>
          <p:nvSpPr>
            <p:cNvPr id="96" name="Google Shape;96;p7"/>
            <p:cNvSpPr/>
            <p:nvPr/>
          </p:nvSpPr>
          <p:spPr>
            <a:xfrm>
              <a:off x="0" y="0"/>
              <a:ext cx="2273414" cy="1621581"/>
            </a:xfrm>
            <a:custGeom>
              <a:avLst/>
              <a:gdLst/>
              <a:ahLst/>
              <a:cxnLst/>
              <a:rect l="l" t="t" r="r" b="b"/>
              <a:pathLst>
                <a:path w="2273414" h="1621581" extrusionOk="0">
                  <a:moveTo>
                    <a:pt x="45742" y="0"/>
                  </a:moveTo>
                  <a:lnTo>
                    <a:pt x="2227672" y="0"/>
                  </a:lnTo>
                  <a:cubicBezTo>
                    <a:pt x="2239803" y="0"/>
                    <a:pt x="2251438" y="4819"/>
                    <a:pt x="2260016" y="13397"/>
                  </a:cubicBezTo>
                  <a:cubicBezTo>
                    <a:pt x="2268594" y="21976"/>
                    <a:pt x="2273414" y="33610"/>
                    <a:pt x="2273414" y="45742"/>
                  </a:cubicBezTo>
                  <a:lnTo>
                    <a:pt x="2273414" y="1575839"/>
                  </a:lnTo>
                  <a:cubicBezTo>
                    <a:pt x="2273414" y="1587970"/>
                    <a:pt x="2268594" y="1599605"/>
                    <a:pt x="2260016" y="1608183"/>
                  </a:cubicBezTo>
                  <a:cubicBezTo>
                    <a:pt x="2251438" y="1616761"/>
                    <a:pt x="2239803" y="1621581"/>
                    <a:pt x="2227672" y="1621581"/>
                  </a:cubicBezTo>
                  <a:lnTo>
                    <a:pt x="45742" y="1621581"/>
                  </a:lnTo>
                  <a:cubicBezTo>
                    <a:pt x="33610" y="1621581"/>
                    <a:pt x="21976" y="1616761"/>
                    <a:pt x="13397" y="1608183"/>
                  </a:cubicBezTo>
                  <a:cubicBezTo>
                    <a:pt x="4819" y="1599605"/>
                    <a:pt x="0" y="1587970"/>
                    <a:pt x="0" y="1575839"/>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txBox="1"/>
            <p:nvPr/>
          </p:nvSpPr>
          <p:spPr>
            <a:xfrm>
              <a:off x="0" y="9525"/>
              <a:ext cx="2273400" cy="16122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8" name="Google Shape;98;p7"/>
          <p:cNvSpPr txBox="1">
            <a:spLocks noGrp="1"/>
          </p:cNvSpPr>
          <p:nvPr>
            <p:ph type="body" idx="7"/>
          </p:nvPr>
        </p:nvSpPr>
        <p:spPr>
          <a:xfrm>
            <a:off x="1168600" y="4711950"/>
            <a:ext cx="7318800" cy="32001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sz="2100" b="0"/>
            </a:lvl1pPr>
            <a:lvl2pPr marL="914400" lvl="1" indent="-361950" rtl="0">
              <a:spcBef>
                <a:spcPts val="640"/>
              </a:spcBef>
              <a:spcAft>
                <a:spcPts val="0"/>
              </a:spcAft>
              <a:buSzPts val="2100"/>
              <a:buChar char="–"/>
              <a:defRPr sz="2100" b="0"/>
            </a:lvl2pPr>
            <a:lvl3pPr marL="1371600" lvl="2" indent="-361950" rtl="0">
              <a:spcBef>
                <a:spcPts val="640"/>
              </a:spcBef>
              <a:spcAft>
                <a:spcPts val="0"/>
              </a:spcAft>
              <a:buSzPts val="2100"/>
              <a:buChar char="•"/>
              <a:defRPr/>
            </a:lvl3pPr>
            <a:lvl4pPr marL="1828800" lvl="3" indent="-361950" rtl="0">
              <a:spcBef>
                <a:spcPts val="640"/>
              </a:spcBef>
              <a:spcAft>
                <a:spcPts val="0"/>
              </a:spcAft>
              <a:buSzPts val="2100"/>
              <a:buChar char="–"/>
              <a:defRPr sz="2100"/>
            </a:lvl4pPr>
            <a:lvl5pPr marL="2286000" lvl="4" indent="-361950" rtl="0">
              <a:spcBef>
                <a:spcPts val="640"/>
              </a:spcBef>
              <a:spcAft>
                <a:spcPts val="0"/>
              </a:spcAft>
              <a:buSzPts val="2100"/>
              <a:buChar char="»"/>
              <a:defRPr sz="2100"/>
            </a:lvl5pPr>
            <a:lvl6pPr marL="2743200" lvl="5" indent="-361950" rtl="0">
              <a:spcBef>
                <a:spcPts val="640"/>
              </a:spcBef>
              <a:spcAft>
                <a:spcPts val="0"/>
              </a:spcAft>
              <a:buSzPts val="2100"/>
              <a:buChar char="•"/>
              <a:defRPr sz="2100"/>
            </a:lvl6pPr>
            <a:lvl7pPr marL="3200400" lvl="6" indent="-361950" rtl="0">
              <a:spcBef>
                <a:spcPts val="640"/>
              </a:spcBef>
              <a:spcAft>
                <a:spcPts val="0"/>
              </a:spcAft>
              <a:buSzPts val="2100"/>
              <a:buChar char="•"/>
              <a:defRPr sz="2100"/>
            </a:lvl7pPr>
            <a:lvl8pPr marL="3657600" lvl="7" indent="-361950" rtl="0">
              <a:spcBef>
                <a:spcPts val="640"/>
              </a:spcBef>
              <a:spcAft>
                <a:spcPts val="0"/>
              </a:spcAft>
              <a:buSzPts val="2100"/>
              <a:buChar char="•"/>
              <a:defRPr sz="2100"/>
            </a:lvl8pPr>
            <a:lvl9pPr marL="4114800" lvl="8" indent="-361950" rtl="0">
              <a:spcBef>
                <a:spcPts val="640"/>
              </a:spcBef>
              <a:spcAft>
                <a:spcPts val="0"/>
              </a:spcAft>
              <a:buSzPts val="2100"/>
              <a:buChar char="•"/>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18200"/>
              <a:buFont typeface="Inter"/>
              <a:buNone/>
              <a:defRPr sz="18200" b="1" i="0" u="none" strike="noStrike" cap="none">
                <a:solidFill>
                  <a:schemeClr val="l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838200" algn="l" rtl="0">
              <a:lnSpc>
                <a:spcPct val="90000"/>
              </a:lnSpc>
              <a:spcBef>
                <a:spcPts val="640"/>
              </a:spcBef>
              <a:spcAft>
                <a:spcPts val="0"/>
              </a:spcAft>
              <a:buClr>
                <a:schemeClr val="lt1"/>
              </a:buClr>
              <a:buSzPts val="9600"/>
              <a:buFont typeface="Inter"/>
              <a:buChar char="•"/>
              <a:defRPr sz="9600" b="1" i="0" u="none" strike="noStrike" cap="none">
                <a:solidFill>
                  <a:schemeClr val="lt1"/>
                </a:solidFill>
                <a:latin typeface="Inter"/>
                <a:ea typeface="Inter"/>
                <a:cs typeface="Inter"/>
                <a:sym typeface="Inter"/>
              </a:defRPr>
            </a:lvl1pPr>
            <a:lvl2pPr marL="914400" marR="0" lvl="1" indent="-457200" algn="l" rtl="0">
              <a:lnSpc>
                <a:spcPct val="90000"/>
              </a:lnSpc>
              <a:spcBef>
                <a:spcPts val="640"/>
              </a:spcBef>
              <a:spcAft>
                <a:spcPts val="0"/>
              </a:spcAft>
              <a:buClr>
                <a:schemeClr val="lt1"/>
              </a:buClr>
              <a:buSzPts val="3600"/>
              <a:buFont typeface="Inter"/>
              <a:buChar char="–"/>
              <a:defRPr sz="3600" b="1" i="0" u="none" strike="noStrike" cap="none">
                <a:solidFill>
                  <a:schemeClr val="lt1"/>
                </a:solidFill>
                <a:latin typeface="Inter"/>
                <a:ea typeface="Inter"/>
                <a:cs typeface="Inter"/>
                <a:sym typeface="Inter"/>
              </a:defRPr>
            </a:lvl2pPr>
            <a:lvl3pPr marL="1371600" marR="0" lvl="2" indent="-361950" algn="l" rtl="0">
              <a:lnSpc>
                <a:spcPct val="90000"/>
              </a:lnSpc>
              <a:spcBef>
                <a:spcPts val="640"/>
              </a:spcBef>
              <a:spcAft>
                <a:spcPts val="0"/>
              </a:spcAft>
              <a:buClr>
                <a:schemeClr val="lt1"/>
              </a:buClr>
              <a:buSzPts val="2100"/>
              <a:buFont typeface="Inter"/>
              <a:buChar char="•"/>
              <a:defRPr sz="2100" i="0" u="none" strike="noStrike" cap="none">
                <a:solidFill>
                  <a:schemeClr val="lt1"/>
                </a:solidFill>
                <a:latin typeface="Inter"/>
                <a:ea typeface="Inter"/>
                <a:cs typeface="Inter"/>
                <a:sym typeface="Inter"/>
              </a:defRPr>
            </a:lvl3pPr>
            <a:lvl4pPr marL="1828800" marR="0" lvl="3"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4pPr>
            <a:lvl5pPr marL="2286000" marR="0" lvl="4"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5pPr>
            <a:lvl6pPr marL="2743200" marR="0" lvl="5"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6pPr>
            <a:lvl7pPr marL="3200400" marR="0" lvl="6"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7pPr>
            <a:lvl8pPr marL="3657600" marR="0" lvl="7"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8pPr>
            <a:lvl9pPr marL="4114800" marR="0" lvl="8" indent="-355600" algn="l" rtl="0">
              <a:lnSpc>
                <a:spcPct val="90000"/>
              </a:lnSpc>
              <a:spcBef>
                <a:spcPts val="64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6C6F70B-57A5-4983-9F5F-BE9AA95C7EE5}"/>
              </a:ext>
            </a:extLst>
          </p:cNvPr>
          <p:cNvPicPr>
            <a:picLocks noGrp="1" noChangeAspect="1"/>
          </p:cNvPicPr>
          <p:nvPr>
            <p:ph type="pic" idx="2"/>
          </p:nvPr>
        </p:nvPicPr>
        <p:blipFill>
          <a:blip r:embed="rId2"/>
          <a:srcRect t="22638" b="22638"/>
          <a:stretch>
            <a:fillRect/>
          </a:stretch>
        </p:blipFill>
        <p:spPr>
          <a:xfrm>
            <a:off x="628254" y="731019"/>
            <a:ext cx="1349401" cy="978196"/>
          </a:xfrm>
        </p:spPr>
      </p:pic>
      <p:sp>
        <p:nvSpPr>
          <p:cNvPr id="5" name="Title 4">
            <a:extLst>
              <a:ext uri="{FF2B5EF4-FFF2-40B4-BE49-F238E27FC236}">
                <a16:creationId xmlns:a16="http://schemas.microsoft.com/office/drawing/2014/main" id="{90153608-B863-49FD-9118-95288FF53E1C}"/>
              </a:ext>
            </a:extLst>
          </p:cNvPr>
          <p:cNvSpPr>
            <a:spLocks noGrp="1"/>
          </p:cNvSpPr>
          <p:nvPr>
            <p:ph type="title"/>
          </p:nvPr>
        </p:nvSpPr>
        <p:spPr>
          <a:xfrm>
            <a:off x="8782493" y="2492212"/>
            <a:ext cx="8550485" cy="6800643"/>
          </a:xfrm>
        </p:spPr>
        <p:txBody>
          <a:bodyPr>
            <a:normAutofit fontScale="90000"/>
          </a:bodyPr>
          <a:lstStyle/>
          <a:p>
            <a:r>
              <a:rPr lang="en-US" sz="6000" dirty="0"/>
              <a:t>Consumer Goods  </a:t>
            </a:r>
            <a:br>
              <a:rPr lang="en-US" sz="6000" dirty="0"/>
            </a:br>
            <a:r>
              <a:rPr lang="en-US" sz="6000" dirty="0"/>
              <a:t>Ad_Hoc Insights</a:t>
            </a:r>
            <a:br>
              <a:rPr lang="en-US" sz="6000" dirty="0"/>
            </a:br>
            <a:br>
              <a:rPr lang="en-US" sz="6000" dirty="0"/>
            </a:br>
            <a:br>
              <a:rPr lang="en-US" sz="6000" dirty="0"/>
            </a:br>
            <a:br>
              <a:rPr lang="en-US" sz="6000" dirty="0"/>
            </a:br>
            <a:br>
              <a:rPr lang="en-US" sz="6000" dirty="0"/>
            </a:br>
            <a:r>
              <a:rPr lang="en-US" sz="6000" dirty="0"/>
              <a:t>               </a:t>
            </a:r>
            <a:br>
              <a:rPr lang="en-US" sz="6000" dirty="0"/>
            </a:br>
            <a:br>
              <a:rPr lang="en-US" sz="6000" dirty="0"/>
            </a:br>
            <a:r>
              <a:rPr lang="en-US" sz="6000" dirty="0"/>
              <a:t>                     </a:t>
            </a:r>
            <a:r>
              <a:rPr lang="en-US" sz="3200" dirty="0"/>
              <a:t>Presented by Prateek Sood</a:t>
            </a:r>
            <a:br>
              <a:rPr lang="en-US" sz="3200" dirty="0"/>
            </a:br>
            <a:endParaRPr lang="en-IN" sz="3200" dirty="0"/>
          </a:p>
        </p:txBody>
      </p:sp>
      <p:pic>
        <p:nvPicPr>
          <p:cNvPr id="10" name="Picture 9">
            <a:extLst>
              <a:ext uri="{FF2B5EF4-FFF2-40B4-BE49-F238E27FC236}">
                <a16:creationId xmlns:a16="http://schemas.microsoft.com/office/drawing/2014/main" id="{5CF2D45C-7994-4949-99E8-56B14D7634B7}"/>
              </a:ext>
            </a:extLst>
          </p:cNvPr>
          <p:cNvPicPr>
            <a:picLocks noChangeAspect="1"/>
          </p:cNvPicPr>
          <p:nvPr/>
        </p:nvPicPr>
        <p:blipFill>
          <a:blip r:embed="rId3"/>
          <a:stretch>
            <a:fillRect/>
          </a:stretch>
        </p:blipFill>
        <p:spPr>
          <a:xfrm>
            <a:off x="628254" y="8203905"/>
            <a:ext cx="1572780" cy="1437166"/>
          </a:xfrm>
          <a:prstGeom prst="rect">
            <a:avLst/>
          </a:prstGeom>
        </p:spPr>
      </p:pic>
    </p:spTree>
    <p:extLst>
      <p:ext uri="{BB962C8B-B14F-4D97-AF65-F5344CB8AC3E}">
        <p14:creationId xmlns:p14="http://schemas.microsoft.com/office/powerpoint/2010/main" val="2043633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88382-EC59-47C8-8513-DFE14D7F0B44}"/>
              </a:ext>
            </a:extLst>
          </p:cNvPr>
          <p:cNvSpPr>
            <a:spLocks noGrp="1"/>
          </p:cNvSpPr>
          <p:nvPr>
            <p:ph type="body" idx="1"/>
          </p:nvPr>
        </p:nvSpPr>
        <p:spPr>
          <a:xfrm>
            <a:off x="1413685" y="874398"/>
            <a:ext cx="15024249" cy="4803388"/>
          </a:xfrm>
        </p:spPr>
        <p:txBody>
          <a:bodyPr>
            <a:noAutofit/>
          </a:bodyPr>
          <a:lstStyle/>
          <a:p>
            <a:pPr marL="127000" indent="0">
              <a:buNone/>
            </a:pPr>
            <a:endParaRPr lang="en-US" sz="2400" dirty="0"/>
          </a:p>
          <a:p>
            <a:pPr marL="127000" indent="0">
              <a:buNone/>
            </a:pPr>
            <a:r>
              <a:rPr lang="en-US" sz="2400" dirty="0"/>
              <a:t>Question 5: </a:t>
            </a:r>
          </a:p>
          <a:p>
            <a:pPr marL="127000" indent="0">
              <a:buNone/>
            </a:pPr>
            <a:endParaRPr lang="en-US" sz="2400" dirty="0"/>
          </a:p>
          <a:p>
            <a:pPr marL="127000" indent="0">
              <a:buNone/>
            </a:pPr>
            <a:r>
              <a:rPr lang="en-US" sz="2400" dirty="0"/>
              <a:t>Get the products that have the highest and lowest manufacturing costs. The final output should contain these fields,</a:t>
            </a:r>
          </a:p>
          <a:p>
            <a:pPr marL="127000" indent="0">
              <a:buNone/>
            </a:pPr>
            <a:r>
              <a:rPr lang="en-US" sz="2400" dirty="0"/>
              <a:t>                            product_code</a:t>
            </a:r>
          </a:p>
          <a:p>
            <a:pPr marL="127000" indent="0">
              <a:buNone/>
            </a:pPr>
            <a:r>
              <a:rPr lang="en-US" sz="2400" dirty="0"/>
              <a:t>                            product </a:t>
            </a:r>
          </a:p>
          <a:p>
            <a:pPr marL="127000" indent="0">
              <a:buNone/>
            </a:pPr>
            <a:r>
              <a:rPr lang="en-US" sz="2400" dirty="0"/>
              <a:t>                            manufacturing_cost</a:t>
            </a:r>
          </a:p>
          <a:p>
            <a:pPr marL="127000" indent="0">
              <a:buNone/>
            </a:pPr>
            <a:endParaRPr lang="en-US" sz="2400" dirty="0"/>
          </a:p>
          <a:p>
            <a:pPr marL="127000" indent="0">
              <a:buNone/>
            </a:pPr>
            <a:r>
              <a:rPr lang="en-US" sz="2400" dirty="0"/>
              <a:t>Output:</a:t>
            </a:r>
          </a:p>
        </p:txBody>
      </p:sp>
      <p:pic>
        <p:nvPicPr>
          <p:cNvPr id="4" name="Picture 3">
            <a:extLst>
              <a:ext uri="{FF2B5EF4-FFF2-40B4-BE49-F238E27FC236}">
                <a16:creationId xmlns:a16="http://schemas.microsoft.com/office/drawing/2014/main" id="{2F1E2120-6174-4D75-92C7-DC8C89D77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129" y="6470133"/>
            <a:ext cx="12461359" cy="2152650"/>
          </a:xfrm>
          <a:prstGeom prst="rect">
            <a:avLst/>
          </a:prstGeom>
        </p:spPr>
      </p:pic>
    </p:spTree>
    <p:extLst>
      <p:ext uri="{BB962C8B-B14F-4D97-AF65-F5344CB8AC3E}">
        <p14:creationId xmlns:p14="http://schemas.microsoft.com/office/powerpoint/2010/main" val="2186113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F8D01-BFF4-4152-8F7B-2EBF9B815B61}"/>
              </a:ext>
            </a:extLst>
          </p:cNvPr>
          <p:cNvSpPr>
            <a:spLocks noGrp="1"/>
          </p:cNvSpPr>
          <p:nvPr>
            <p:ph type="body" idx="1"/>
          </p:nvPr>
        </p:nvSpPr>
        <p:spPr>
          <a:xfrm>
            <a:off x="1669311" y="6485862"/>
            <a:ext cx="14949377" cy="2934586"/>
          </a:xfrm>
        </p:spPr>
        <p:txBody>
          <a:bodyPr>
            <a:normAutofit/>
          </a:bodyPr>
          <a:lstStyle/>
          <a:p>
            <a:pPr marL="127000" indent="0">
              <a:buNone/>
            </a:pPr>
            <a:r>
              <a:rPr lang="en-US" sz="2000" dirty="0"/>
              <a:t>Insights:</a:t>
            </a:r>
          </a:p>
          <a:p>
            <a:pPr marL="127000" indent="0">
              <a:buNone/>
            </a:pPr>
            <a:endParaRPr lang="en-US" sz="2000" dirty="0"/>
          </a:p>
          <a:p>
            <a:pPr marL="127000" indent="0">
              <a:buNone/>
            </a:pPr>
            <a:r>
              <a:rPr lang="en-US" sz="2000" dirty="0"/>
              <a:t>*The AQ HOME Allin1 Gen 2 has the highest manufacturing cost at 240.5364. This suggests it is a complex or premium product, likely involving more expensive materials or processes during its production.</a:t>
            </a:r>
          </a:p>
          <a:p>
            <a:pPr marL="127000" indent="0">
              <a:buNone/>
            </a:pPr>
            <a:endParaRPr lang="en-US" sz="2000" dirty="0"/>
          </a:p>
          <a:p>
            <a:pPr marL="127000" indent="0">
              <a:buNone/>
            </a:pPr>
            <a:r>
              <a:rPr lang="en-US" sz="2000" dirty="0"/>
              <a:t>* The AQ Master wired x1 </a:t>
            </a:r>
            <a:r>
              <a:rPr lang="en-US" sz="2000" dirty="0" err="1"/>
              <a:t>Ms</a:t>
            </a:r>
            <a:r>
              <a:rPr lang="en-US" sz="2000" dirty="0"/>
              <a:t> has the lowest manufacturing cost at just 0.8920. This indicates it is a relatively simple or basic product, possibly produced in large quantities with cost-effective materials or processes.</a:t>
            </a:r>
          </a:p>
          <a:p>
            <a:pPr marL="127000" indent="0">
              <a:buNone/>
            </a:pPr>
            <a:endParaRPr lang="en-US" sz="2000" dirty="0"/>
          </a:p>
          <a:p>
            <a:pPr marL="127000" indent="0">
              <a:buNone/>
            </a:pPr>
            <a:endParaRPr lang="en-IN" dirty="0"/>
          </a:p>
        </p:txBody>
      </p:sp>
      <p:pic>
        <p:nvPicPr>
          <p:cNvPr id="7" name="Picture 6">
            <a:extLst>
              <a:ext uri="{FF2B5EF4-FFF2-40B4-BE49-F238E27FC236}">
                <a16:creationId xmlns:a16="http://schemas.microsoft.com/office/drawing/2014/main" id="{CCB7F429-4FEB-42A6-A2FC-0302EA034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804" y="675167"/>
            <a:ext cx="10228521" cy="5100195"/>
          </a:xfrm>
          <a:prstGeom prst="rect">
            <a:avLst/>
          </a:prstGeom>
        </p:spPr>
      </p:pic>
    </p:spTree>
    <p:extLst>
      <p:ext uri="{BB962C8B-B14F-4D97-AF65-F5344CB8AC3E}">
        <p14:creationId xmlns:p14="http://schemas.microsoft.com/office/powerpoint/2010/main" val="153577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88382-EC59-47C8-8513-DFE14D7F0B44}"/>
              </a:ext>
            </a:extLst>
          </p:cNvPr>
          <p:cNvSpPr>
            <a:spLocks noGrp="1"/>
          </p:cNvSpPr>
          <p:nvPr>
            <p:ph type="body" idx="1"/>
          </p:nvPr>
        </p:nvSpPr>
        <p:spPr>
          <a:xfrm>
            <a:off x="1413685" y="874398"/>
            <a:ext cx="15024249" cy="4994774"/>
          </a:xfrm>
        </p:spPr>
        <p:txBody>
          <a:bodyPr>
            <a:noAutofit/>
          </a:bodyPr>
          <a:lstStyle/>
          <a:p>
            <a:pPr marL="127000" indent="0">
              <a:buNone/>
            </a:pPr>
            <a:r>
              <a:rPr lang="en-US" sz="2400" dirty="0"/>
              <a:t>Question 6: </a:t>
            </a:r>
          </a:p>
          <a:p>
            <a:pPr marL="127000" indent="0">
              <a:buNone/>
            </a:pPr>
            <a:endParaRPr lang="en-US" sz="2400" dirty="0"/>
          </a:p>
          <a:p>
            <a:pPr marL="127000" indent="0">
              <a:buNone/>
            </a:pPr>
            <a:r>
              <a:rPr lang="en-US" sz="2400" dirty="0"/>
              <a:t>Generate a report which contains the top 5 customers who received an average high pre_invoice_discount_pct for the fiscal year 2021 and in the Indian market. The final output contains these fields,</a:t>
            </a:r>
          </a:p>
          <a:p>
            <a:pPr marL="127000" indent="0">
              <a:buNone/>
            </a:pPr>
            <a:r>
              <a:rPr lang="en-US" sz="2400" dirty="0"/>
              <a:t>                                             customer_code</a:t>
            </a:r>
          </a:p>
          <a:p>
            <a:pPr marL="127000" indent="0">
              <a:buNone/>
            </a:pPr>
            <a:r>
              <a:rPr lang="en-US" sz="2400" dirty="0"/>
              <a:t>                                             customer</a:t>
            </a:r>
          </a:p>
          <a:p>
            <a:pPr marL="127000" indent="0">
              <a:buNone/>
            </a:pPr>
            <a:r>
              <a:rPr lang="en-US" sz="2400" dirty="0"/>
              <a:t>                                             average_discount_percentage</a:t>
            </a:r>
          </a:p>
          <a:p>
            <a:pPr marL="127000" indent="0">
              <a:buNone/>
            </a:pPr>
            <a:endParaRPr lang="en-US" sz="2400" dirty="0"/>
          </a:p>
          <a:p>
            <a:pPr marL="127000" indent="0">
              <a:buNone/>
            </a:pPr>
            <a:r>
              <a:rPr lang="en-US" sz="2400" dirty="0"/>
              <a:t>Output:</a:t>
            </a:r>
          </a:p>
        </p:txBody>
      </p:sp>
      <p:pic>
        <p:nvPicPr>
          <p:cNvPr id="4" name="Picture 3">
            <a:extLst>
              <a:ext uri="{FF2B5EF4-FFF2-40B4-BE49-F238E27FC236}">
                <a16:creationId xmlns:a16="http://schemas.microsoft.com/office/drawing/2014/main" id="{A10A544F-94B0-41EB-B365-1D20AAAC5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0735" y="6088155"/>
            <a:ext cx="8208335" cy="3324447"/>
          </a:xfrm>
          <a:prstGeom prst="rect">
            <a:avLst/>
          </a:prstGeom>
        </p:spPr>
      </p:pic>
    </p:spTree>
    <p:extLst>
      <p:ext uri="{BB962C8B-B14F-4D97-AF65-F5344CB8AC3E}">
        <p14:creationId xmlns:p14="http://schemas.microsoft.com/office/powerpoint/2010/main" val="3060415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F8D01-BFF4-4152-8F7B-2EBF9B815B61}"/>
              </a:ext>
            </a:extLst>
          </p:cNvPr>
          <p:cNvSpPr>
            <a:spLocks noGrp="1"/>
          </p:cNvSpPr>
          <p:nvPr>
            <p:ph type="body" idx="1"/>
          </p:nvPr>
        </p:nvSpPr>
        <p:spPr>
          <a:xfrm>
            <a:off x="1669311" y="6485862"/>
            <a:ext cx="14949377" cy="2934586"/>
          </a:xfrm>
        </p:spPr>
        <p:txBody>
          <a:bodyPr>
            <a:normAutofit/>
          </a:bodyPr>
          <a:lstStyle/>
          <a:p>
            <a:pPr marL="127000" indent="0">
              <a:buNone/>
            </a:pPr>
            <a:r>
              <a:rPr lang="en-US" sz="2000" dirty="0"/>
              <a:t>Insights:</a:t>
            </a:r>
          </a:p>
          <a:p>
            <a:pPr marL="127000" indent="0">
              <a:buNone/>
            </a:pPr>
            <a:endParaRPr lang="en-US" sz="2000" dirty="0"/>
          </a:p>
          <a:p>
            <a:pPr marL="127000" indent="0">
              <a:buNone/>
            </a:pPr>
            <a:r>
              <a:rPr lang="en-US" sz="2000" dirty="0"/>
              <a:t>*High Discount Customers (Flipkart, </a:t>
            </a:r>
            <a:r>
              <a:rPr lang="en-US" sz="2000" dirty="0" err="1"/>
              <a:t>Viveks</a:t>
            </a:r>
            <a:r>
              <a:rPr lang="en-US" sz="2000" dirty="0"/>
              <a:t>): These customers are receiving the highest average discounts, which may reflect strong purchasing power or aggressive negotiation tactics. Top management might need to evaluate whether these discounts are justifiable in terms of the overall revenue and profitability they bring in.</a:t>
            </a:r>
          </a:p>
          <a:p>
            <a:pPr marL="127000" indent="0">
              <a:buNone/>
            </a:pPr>
            <a:endParaRPr lang="en-US" sz="2000" dirty="0"/>
          </a:p>
          <a:p>
            <a:pPr marL="127000" indent="0">
              <a:buNone/>
            </a:pPr>
            <a:r>
              <a:rPr lang="en-US" sz="2000" dirty="0"/>
              <a:t>* Amazon has the lowest average discount percentage which could mean the company makes more profit from sales to Amazon compared to other customers.</a:t>
            </a:r>
          </a:p>
          <a:p>
            <a:pPr marL="127000" indent="0">
              <a:buNone/>
            </a:pPr>
            <a:endParaRPr lang="en-IN" dirty="0"/>
          </a:p>
        </p:txBody>
      </p:sp>
      <p:pic>
        <p:nvPicPr>
          <p:cNvPr id="4" name="Picture 3">
            <a:extLst>
              <a:ext uri="{FF2B5EF4-FFF2-40B4-BE49-F238E27FC236}">
                <a16:creationId xmlns:a16="http://schemas.microsoft.com/office/drawing/2014/main" id="{1E50A856-FE70-4E59-93D4-A7B2692E0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599" y="1106783"/>
            <a:ext cx="12496800" cy="4823527"/>
          </a:xfrm>
          <a:prstGeom prst="rect">
            <a:avLst/>
          </a:prstGeom>
        </p:spPr>
      </p:pic>
    </p:spTree>
    <p:extLst>
      <p:ext uri="{BB962C8B-B14F-4D97-AF65-F5344CB8AC3E}">
        <p14:creationId xmlns:p14="http://schemas.microsoft.com/office/powerpoint/2010/main" val="7387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88382-EC59-47C8-8513-DFE14D7F0B44}"/>
              </a:ext>
            </a:extLst>
          </p:cNvPr>
          <p:cNvSpPr>
            <a:spLocks noGrp="1"/>
          </p:cNvSpPr>
          <p:nvPr>
            <p:ph type="body" idx="1"/>
          </p:nvPr>
        </p:nvSpPr>
        <p:spPr>
          <a:xfrm>
            <a:off x="871869" y="470360"/>
            <a:ext cx="15811059" cy="2528021"/>
          </a:xfrm>
        </p:spPr>
        <p:txBody>
          <a:bodyPr>
            <a:noAutofit/>
          </a:bodyPr>
          <a:lstStyle/>
          <a:p>
            <a:pPr marL="127000" indent="0">
              <a:buNone/>
            </a:pPr>
            <a:r>
              <a:rPr lang="en-US" sz="1800" dirty="0"/>
              <a:t>Question 7: </a:t>
            </a:r>
          </a:p>
          <a:p>
            <a:pPr marL="127000" indent="0">
              <a:buNone/>
            </a:pPr>
            <a:r>
              <a:rPr lang="en-US" sz="1800" dirty="0"/>
              <a:t>Get the complete report of the Gross sales amount for the customer “</a:t>
            </a:r>
            <a:r>
              <a:rPr lang="en-US" sz="1800" dirty="0" err="1"/>
              <a:t>Atliq</a:t>
            </a:r>
            <a:r>
              <a:rPr lang="en-US" sz="1800" dirty="0"/>
              <a:t> Exclusive” for each month. This analysis helps to get an idea of low and high-performing months and take strategic decisions.</a:t>
            </a:r>
          </a:p>
          <a:p>
            <a:pPr marL="127000" indent="0">
              <a:buNone/>
            </a:pPr>
            <a:r>
              <a:rPr lang="en-US" sz="1800" dirty="0"/>
              <a:t>         The final report contains these columns:</a:t>
            </a:r>
          </a:p>
          <a:p>
            <a:pPr marL="127000" indent="0">
              <a:buNone/>
            </a:pPr>
            <a:r>
              <a:rPr lang="en-US" sz="1800" dirty="0"/>
              <a:t>                                                         Month</a:t>
            </a:r>
          </a:p>
          <a:p>
            <a:pPr marL="127000" indent="0">
              <a:buNone/>
            </a:pPr>
            <a:r>
              <a:rPr lang="en-US" sz="1800" dirty="0"/>
              <a:t>                                                         Year</a:t>
            </a:r>
          </a:p>
          <a:p>
            <a:pPr marL="127000" indent="0">
              <a:buNone/>
            </a:pPr>
            <a:r>
              <a:rPr lang="en-US" sz="1800" dirty="0"/>
              <a:t>                                                         sales Amount</a:t>
            </a:r>
          </a:p>
          <a:p>
            <a:pPr marL="127000" indent="0">
              <a:buNone/>
            </a:pPr>
            <a:r>
              <a:rPr lang="en-US" sz="1800" dirty="0"/>
              <a:t>Output:</a:t>
            </a:r>
          </a:p>
          <a:p>
            <a:pPr marL="127000" indent="0">
              <a:buNone/>
            </a:pPr>
            <a:endParaRPr lang="en-US" sz="2000" dirty="0"/>
          </a:p>
          <a:p>
            <a:pPr marL="127000" indent="0">
              <a:buNone/>
            </a:pPr>
            <a:endParaRPr lang="en-US" sz="2000" dirty="0"/>
          </a:p>
          <a:p>
            <a:pPr marL="127000" indent="0">
              <a:buNone/>
            </a:pPr>
            <a:endParaRPr lang="en-US" sz="3200" dirty="0"/>
          </a:p>
          <a:p>
            <a:pPr marL="127000" indent="0">
              <a:buNone/>
            </a:pPr>
            <a:r>
              <a:rPr lang="en-US" sz="3200" dirty="0"/>
              <a:t> </a:t>
            </a:r>
          </a:p>
          <a:p>
            <a:pPr marL="127000" indent="0">
              <a:buNone/>
            </a:pPr>
            <a:r>
              <a:rPr lang="en-US" sz="3200" dirty="0"/>
              <a:t>                                                                                            </a:t>
            </a:r>
          </a:p>
        </p:txBody>
      </p:sp>
      <p:pic>
        <p:nvPicPr>
          <p:cNvPr id="6" name="Picture 5">
            <a:extLst>
              <a:ext uri="{FF2B5EF4-FFF2-40B4-BE49-F238E27FC236}">
                <a16:creationId xmlns:a16="http://schemas.microsoft.com/office/drawing/2014/main" id="{57F1EA91-8002-4009-BC7E-A96432E3E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348" y="2998381"/>
            <a:ext cx="7289304" cy="6818259"/>
          </a:xfrm>
          <a:prstGeom prst="rect">
            <a:avLst/>
          </a:prstGeom>
        </p:spPr>
      </p:pic>
    </p:spTree>
    <p:extLst>
      <p:ext uri="{BB962C8B-B14F-4D97-AF65-F5344CB8AC3E}">
        <p14:creationId xmlns:p14="http://schemas.microsoft.com/office/powerpoint/2010/main" val="274851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F8D01-BFF4-4152-8F7B-2EBF9B815B61}"/>
              </a:ext>
            </a:extLst>
          </p:cNvPr>
          <p:cNvSpPr>
            <a:spLocks noGrp="1"/>
          </p:cNvSpPr>
          <p:nvPr>
            <p:ph type="body" idx="1"/>
          </p:nvPr>
        </p:nvSpPr>
        <p:spPr>
          <a:xfrm>
            <a:off x="1669311" y="1722474"/>
            <a:ext cx="14949377" cy="7397603"/>
          </a:xfrm>
        </p:spPr>
        <p:txBody>
          <a:bodyPr>
            <a:normAutofit/>
          </a:bodyPr>
          <a:lstStyle/>
          <a:p>
            <a:pPr marL="127000" indent="0">
              <a:buNone/>
            </a:pPr>
            <a:r>
              <a:rPr lang="en-US" sz="3600" dirty="0"/>
              <a:t>Insights:</a:t>
            </a:r>
          </a:p>
          <a:p>
            <a:pPr marL="127000" indent="0">
              <a:buNone/>
            </a:pPr>
            <a:endParaRPr lang="en-US" dirty="0"/>
          </a:p>
          <a:p>
            <a:pPr marL="127000" indent="0">
              <a:buNone/>
            </a:pPr>
            <a:r>
              <a:rPr lang="en-US" sz="2400" u="sng" dirty="0"/>
              <a:t>High-Performing Months:</a:t>
            </a:r>
          </a:p>
          <a:p>
            <a:r>
              <a:rPr lang="en-US" sz="1800" dirty="0"/>
              <a:t>November 2020 (32.45M): This month has the highest sales, likely due to seasonal factors like holiday promotions.</a:t>
            </a:r>
          </a:p>
          <a:p>
            <a:r>
              <a:rPr lang="en-US" sz="1800" dirty="0"/>
              <a:t>October 2020 (21.02M) and January 2021 (19.57M): Other peak months with significant sales figures.</a:t>
            </a:r>
          </a:p>
          <a:p>
            <a:pPr marL="127000" indent="0">
              <a:buNone/>
            </a:pPr>
            <a:endParaRPr lang="en-US" dirty="0"/>
          </a:p>
          <a:p>
            <a:pPr marL="127000" indent="0">
              <a:buNone/>
            </a:pPr>
            <a:r>
              <a:rPr lang="en-US" sz="2400" u="sng" dirty="0"/>
              <a:t>Low-Performing Months:</a:t>
            </a:r>
          </a:p>
          <a:p>
            <a:r>
              <a:rPr lang="en-US" sz="1800" dirty="0"/>
              <a:t>March 2020 (0.77M) and April 2020 (0.80M): These months had the lowest sales, possibly due to impacts from the pandemic.</a:t>
            </a:r>
          </a:p>
          <a:p>
            <a:r>
              <a:rPr lang="en-US" sz="1800" dirty="0"/>
              <a:t>February 2020 (0.88M): Another low-performing month, potentially indicating seasonal slowness.</a:t>
            </a:r>
          </a:p>
          <a:p>
            <a:pPr marL="127000" indent="0">
              <a:buNone/>
            </a:pPr>
            <a:endParaRPr lang="en-US" b="0" dirty="0"/>
          </a:p>
          <a:p>
            <a:pPr marL="127000" indent="0">
              <a:buNone/>
            </a:pPr>
            <a:r>
              <a:rPr lang="en-IN" sz="2800" u="sng" dirty="0"/>
              <a:t> </a:t>
            </a:r>
            <a:r>
              <a:rPr lang="en-IN" sz="2400" u="sng" dirty="0"/>
              <a:t>General Trends:</a:t>
            </a:r>
          </a:p>
          <a:p>
            <a:r>
              <a:rPr lang="en-US" sz="1800" dirty="0"/>
              <a:t>Sales generally peak in the last quarter of the year and early in the new year, likely driven by holiday shopping and new year promotions. Strengthening marketing and sales efforts during these peak periods could maximize revenue.</a:t>
            </a:r>
          </a:p>
          <a:p>
            <a:r>
              <a:rPr lang="en-US" sz="1800" dirty="0"/>
              <a:t>Significant dips in sales during early 2020 likely due to the COVID-19 pandemic.</a:t>
            </a:r>
          </a:p>
          <a:p>
            <a:r>
              <a:rPr lang="en-US" sz="1800" dirty="0"/>
              <a:t>Developing strategies to boost sales during traditionally low-performing months could help smooth out revenue fluctuations.</a:t>
            </a:r>
          </a:p>
          <a:p>
            <a:r>
              <a:rPr lang="en-US" sz="1800" dirty="0"/>
              <a:t>Understanding the factors that contributed to the 2021 recovery could inform strategies for sustaining growth.</a:t>
            </a:r>
          </a:p>
        </p:txBody>
      </p:sp>
    </p:spTree>
    <p:extLst>
      <p:ext uri="{BB962C8B-B14F-4D97-AF65-F5344CB8AC3E}">
        <p14:creationId xmlns:p14="http://schemas.microsoft.com/office/powerpoint/2010/main" val="2456305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88382-EC59-47C8-8513-DFE14D7F0B44}"/>
              </a:ext>
            </a:extLst>
          </p:cNvPr>
          <p:cNvSpPr>
            <a:spLocks noGrp="1"/>
          </p:cNvSpPr>
          <p:nvPr>
            <p:ph type="body" idx="1"/>
          </p:nvPr>
        </p:nvSpPr>
        <p:spPr>
          <a:xfrm>
            <a:off x="1413685" y="874397"/>
            <a:ext cx="15024249" cy="3971393"/>
          </a:xfrm>
        </p:spPr>
        <p:txBody>
          <a:bodyPr>
            <a:noAutofit/>
          </a:bodyPr>
          <a:lstStyle/>
          <a:p>
            <a:pPr marL="127000" indent="0">
              <a:buNone/>
            </a:pPr>
            <a:r>
              <a:rPr lang="en-US" sz="2400" dirty="0"/>
              <a:t>Question 8: </a:t>
            </a:r>
          </a:p>
          <a:p>
            <a:pPr marL="127000" indent="0">
              <a:buNone/>
            </a:pPr>
            <a:endParaRPr lang="en-US" sz="2400" dirty="0"/>
          </a:p>
          <a:p>
            <a:pPr marL="127000" indent="0">
              <a:buNone/>
            </a:pPr>
            <a:r>
              <a:rPr lang="en-US" sz="2400" dirty="0"/>
              <a:t>In which quarter of 2020, got the maximum total_sold_quantity? The final output contains these fields sorted by the total_sold_quantity,</a:t>
            </a:r>
          </a:p>
          <a:p>
            <a:pPr marL="127000" indent="0">
              <a:buNone/>
            </a:pPr>
            <a:r>
              <a:rPr lang="en-US" sz="2400" dirty="0"/>
              <a:t>                                                                 Quarter</a:t>
            </a:r>
          </a:p>
          <a:p>
            <a:pPr marL="127000" indent="0">
              <a:buNone/>
            </a:pPr>
            <a:r>
              <a:rPr lang="en-US" sz="2400" dirty="0"/>
              <a:t>                                                                 </a:t>
            </a:r>
            <a:r>
              <a:rPr lang="en-US" sz="2400" dirty="0" err="1"/>
              <a:t>total_sold_quantity</a:t>
            </a:r>
            <a:endParaRPr lang="en-US" sz="2400" dirty="0"/>
          </a:p>
          <a:p>
            <a:pPr marL="127000" indent="0">
              <a:buNone/>
            </a:pPr>
            <a:endParaRPr lang="en-US" sz="2400" dirty="0"/>
          </a:p>
          <a:p>
            <a:pPr marL="127000" indent="0">
              <a:buNone/>
            </a:pPr>
            <a:endParaRPr lang="en-US" sz="2400" dirty="0"/>
          </a:p>
          <a:p>
            <a:pPr marL="127000" indent="0">
              <a:buNone/>
            </a:pPr>
            <a:r>
              <a:rPr lang="en-US" sz="2400" dirty="0"/>
              <a:t>Output:</a:t>
            </a:r>
          </a:p>
        </p:txBody>
      </p:sp>
      <p:pic>
        <p:nvPicPr>
          <p:cNvPr id="10" name="Picture 9">
            <a:extLst>
              <a:ext uri="{FF2B5EF4-FFF2-40B4-BE49-F238E27FC236}">
                <a16:creationId xmlns:a16="http://schemas.microsoft.com/office/drawing/2014/main" id="{7E02C014-9E69-4E0B-B3D4-1BA3ECD6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158" y="5215136"/>
            <a:ext cx="6274269" cy="3971393"/>
          </a:xfrm>
          <a:prstGeom prst="rect">
            <a:avLst/>
          </a:prstGeom>
        </p:spPr>
      </p:pic>
    </p:spTree>
    <p:extLst>
      <p:ext uri="{BB962C8B-B14F-4D97-AF65-F5344CB8AC3E}">
        <p14:creationId xmlns:p14="http://schemas.microsoft.com/office/powerpoint/2010/main" val="3265086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F8D01-BFF4-4152-8F7B-2EBF9B815B61}"/>
              </a:ext>
            </a:extLst>
          </p:cNvPr>
          <p:cNvSpPr>
            <a:spLocks noGrp="1"/>
          </p:cNvSpPr>
          <p:nvPr>
            <p:ph type="body" idx="1"/>
          </p:nvPr>
        </p:nvSpPr>
        <p:spPr>
          <a:xfrm>
            <a:off x="1669311" y="6145619"/>
            <a:ext cx="14949377" cy="3274829"/>
          </a:xfrm>
        </p:spPr>
        <p:txBody>
          <a:bodyPr>
            <a:normAutofit lnSpcReduction="10000"/>
          </a:bodyPr>
          <a:lstStyle/>
          <a:p>
            <a:pPr marL="127000" indent="0">
              <a:buNone/>
            </a:pPr>
            <a:r>
              <a:rPr lang="en-US" sz="2000" dirty="0"/>
              <a:t>Insights:</a:t>
            </a:r>
          </a:p>
          <a:p>
            <a:pPr marL="127000" indent="0">
              <a:buNone/>
            </a:pPr>
            <a:endParaRPr lang="en-US" sz="2000" dirty="0"/>
          </a:p>
          <a:p>
            <a:pPr marL="127000" indent="0">
              <a:buNone/>
            </a:pPr>
            <a:r>
              <a:rPr lang="en-US" sz="2000" dirty="0"/>
              <a:t>*The chart shows that Q1 has the highest total sold quantity at 7.0 million units. This strong performance in the first quarter indicates a significant demand or successful sales strategy during this period.</a:t>
            </a:r>
          </a:p>
          <a:p>
            <a:pPr marL="127000" indent="0">
              <a:buNone/>
            </a:pPr>
            <a:endParaRPr lang="en-US" sz="2000" dirty="0"/>
          </a:p>
          <a:p>
            <a:pPr marL="127000" indent="0">
              <a:buNone/>
            </a:pPr>
            <a:r>
              <a:rPr lang="en-US" sz="2000" dirty="0"/>
              <a:t>*A sharp decline is observed in Q3, with sales dropping to 2.1 million units. This drastic reduction indicates potential challenges such as decreased demand, seasonality effects, or market saturation during this period.</a:t>
            </a:r>
          </a:p>
          <a:p>
            <a:pPr marL="127000" indent="0">
              <a:buNone/>
            </a:pPr>
            <a:r>
              <a:rPr lang="en-US" sz="2000" dirty="0"/>
              <a:t> </a:t>
            </a:r>
          </a:p>
          <a:p>
            <a:pPr marL="127000" indent="0">
              <a:buNone/>
            </a:pPr>
            <a:r>
              <a:rPr lang="en-US" sz="2000" dirty="0"/>
              <a:t>*To achieve more consistent sales throughout the year, it may be beneficial to focus on understanding customer behavior, enhancing product availability, and adjusting promotional efforts during lower-performing quarters like Q3.</a:t>
            </a:r>
          </a:p>
          <a:p>
            <a:pPr marL="127000" indent="0">
              <a:buNone/>
            </a:pPr>
            <a:endParaRPr lang="en-US" sz="2000" dirty="0"/>
          </a:p>
          <a:p>
            <a:pPr marL="127000" indent="0">
              <a:buNone/>
            </a:pPr>
            <a:endParaRPr lang="en-IN" dirty="0"/>
          </a:p>
        </p:txBody>
      </p:sp>
      <p:pic>
        <p:nvPicPr>
          <p:cNvPr id="5" name="Picture 4">
            <a:extLst>
              <a:ext uri="{FF2B5EF4-FFF2-40B4-BE49-F238E27FC236}">
                <a16:creationId xmlns:a16="http://schemas.microsoft.com/office/drawing/2014/main" id="{0D3E462E-C0EB-477A-B1AF-06308B265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381" y="1100468"/>
            <a:ext cx="11483163" cy="4731491"/>
          </a:xfrm>
          <a:prstGeom prst="rect">
            <a:avLst/>
          </a:prstGeom>
        </p:spPr>
      </p:pic>
    </p:spTree>
    <p:extLst>
      <p:ext uri="{BB962C8B-B14F-4D97-AF65-F5344CB8AC3E}">
        <p14:creationId xmlns:p14="http://schemas.microsoft.com/office/powerpoint/2010/main" val="2055329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88382-EC59-47C8-8513-DFE14D7F0B44}"/>
              </a:ext>
            </a:extLst>
          </p:cNvPr>
          <p:cNvSpPr>
            <a:spLocks noGrp="1"/>
          </p:cNvSpPr>
          <p:nvPr>
            <p:ph type="body" idx="1"/>
          </p:nvPr>
        </p:nvSpPr>
        <p:spPr>
          <a:xfrm>
            <a:off x="1127051" y="874398"/>
            <a:ext cx="16246549" cy="3910254"/>
          </a:xfrm>
        </p:spPr>
        <p:txBody>
          <a:bodyPr>
            <a:noAutofit/>
          </a:bodyPr>
          <a:lstStyle/>
          <a:p>
            <a:pPr marL="127000" indent="0">
              <a:buNone/>
            </a:pPr>
            <a:r>
              <a:rPr lang="en-US" sz="2400" dirty="0"/>
              <a:t>Question 9: </a:t>
            </a:r>
          </a:p>
          <a:p>
            <a:pPr marL="127000" indent="0">
              <a:buNone/>
            </a:pPr>
            <a:endParaRPr lang="en-US" sz="2400" dirty="0"/>
          </a:p>
          <a:p>
            <a:pPr marL="127000" indent="0">
              <a:buNone/>
            </a:pPr>
            <a:r>
              <a:rPr lang="en-US" sz="2400" dirty="0"/>
              <a:t>Which channel helped to bring more gross sales in the fiscal year 2021 and the percentage of contribution? The final output contains these fields,</a:t>
            </a:r>
          </a:p>
          <a:p>
            <a:pPr marL="127000" indent="0">
              <a:buNone/>
            </a:pPr>
            <a:r>
              <a:rPr lang="en-US" sz="2400" dirty="0"/>
              <a:t>                                                                     channel</a:t>
            </a:r>
          </a:p>
          <a:p>
            <a:pPr marL="127000" indent="0">
              <a:buNone/>
            </a:pPr>
            <a:r>
              <a:rPr lang="en-US" sz="2400" dirty="0"/>
              <a:t>                                                                     gross_sales_mln</a:t>
            </a:r>
          </a:p>
          <a:p>
            <a:pPr marL="127000" indent="0">
              <a:buNone/>
            </a:pPr>
            <a:r>
              <a:rPr lang="en-US" sz="2400" dirty="0"/>
              <a:t>                                                                     percentage</a:t>
            </a:r>
          </a:p>
          <a:p>
            <a:pPr marL="127000" indent="0">
              <a:buNone/>
            </a:pPr>
            <a:endParaRPr lang="en-US" sz="2400" dirty="0"/>
          </a:p>
          <a:p>
            <a:pPr marL="127000" indent="0">
              <a:buNone/>
            </a:pPr>
            <a:r>
              <a:rPr lang="en-US" sz="2400" dirty="0"/>
              <a:t>Output:</a:t>
            </a:r>
          </a:p>
        </p:txBody>
      </p:sp>
      <p:pic>
        <p:nvPicPr>
          <p:cNvPr id="4" name="Picture 3">
            <a:extLst>
              <a:ext uri="{FF2B5EF4-FFF2-40B4-BE49-F238E27FC236}">
                <a16:creationId xmlns:a16="http://schemas.microsoft.com/office/drawing/2014/main" id="{2934F013-A688-42EB-A371-8DF38FFEC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351" y="5815566"/>
            <a:ext cx="9079430" cy="2781300"/>
          </a:xfrm>
          <a:prstGeom prst="rect">
            <a:avLst/>
          </a:prstGeom>
        </p:spPr>
      </p:pic>
    </p:spTree>
    <p:extLst>
      <p:ext uri="{BB962C8B-B14F-4D97-AF65-F5344CB8AC3E}">
        <p14:creationId xmlns:p14="http://schemas.microsoft.com/office/powerpoint/2010/main" val="2671912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F8D01-BFF4-4152-8F7B-2EBF9B815B61}"/>
              </a:ext>
            </a:extLst>
          </p:cNvPr>
          <p:cNvSpPr>
            <a:spLocks noGrp="1"/>
          </p:cNvSpPr>
          <p:nvPr>
            <p:ph type="body" idx="1"/>
          </p:nvPr>
        </p:nvSpPr>
        <p:spPr>
          <a:xfrm>
            <a:off x="1385776" y="5334887"/>
            <a:ext cx="16009089" cy="4085560"/>
          </a:xfrm>
        </p:spPr>
        <p:txBody>
          <a:bodyPr>
            <a:normAutofit/>
          </a:bodyPr>
          <a:lstStyle/>
          <a:p>
            <a:pPr marL="127000" indent="0">
              <a:buNone/>
            </a:pPr>
            <a:r>
              <a:rPr lang="en-US" sz="2000" dirty="0"/>
              <a:t>Insights:</a:t>
            </a:r>
          </a:p>
          <a:p>
            <a:pPr marL="127000" indent="0">
              <a:buNone/>
            </a:pPr>
            <a:endParaRPr lang="en-US" sz="2000" dirty="0"/>
          </a:p>
          <a:p>
            <a:pPr marL="127000" indent="0">
              <a:buNone/>
            </a:pPr>
            <a:r>
              <a:rPr lang="en-US" sz="2000" dirty="0"/>
              <a:t>*The Retailer channel is the most significant contributor to gross sales, accounting for 73.22% of the total sales. This suggests that the majority of the company’s revenue is driven by retail partnerships.</a:t>
            </a:r>
          </a:p>
          <a:p>
            <a:pPr marL="127000" indent="0">
              <a:buNone/>
            </a:pPr>
            <a:endParaRPr lang="en-US" sz="2000" dirty="0"/>
          </a:p>
          <a:p>
            <a:pPr marL="127000" indent="0">
              <a:buNone/>
            </a:pPr>
            <a:r>
              <a:rPr lang="en-US" sz="2000" dirty="0"/>
              <a:t>*The Direct sales channel, while contributing a smaller portion at 15.48%, presents an opportunity for growth. Discuss strategies to enhance direct sales, such as improving online presence, direct marketing, or customer engagement strategies. Increasing direct sales could provide higher profit margins since it might bypass intermediary costs.</a:t>
            </a:r>
          </a:p>
          <a:p>
            <a:pPr marL="127000" indent="0">
              <a:buNone/>
            </a:pPr>
            <a:endParaRPr lang="en-US" sz="2000" dirty="0"/>
          </a:p>
          <a:p>
            <a:pPr marL="127000" indent="0">
              <a:buNone/>
            </a:pPr>
            <a:r>
              <a:rPr lang="en-US" sz="2000" dirty="0"/>
              <a:t>*The distribution of sales across three channels shows a relatively diversified revenue stream. However, with such a heavy reliance on the retailer channel, there is a potential risk if any disruption occurs in that channel. Explore the possibility of balancing the sales distribution more evenly across the channels to mitigate risks.</a:t>
            </a:r>
            <a:endParaRPr lang="en-IN" sz="2000" dirty="0"/>
          </a:p>
        </p:txBody>
      </p:sp>
      <p:pic>
        <p:nvPicPr>
          <p:cNvPr id="4" name="Picture 3">
            <a:extLst>
              <a:ext uri="{FF2B5EF4-FFF2-40B4-BE49-F238E27FC236}">
                <a16:creationId xmlns:a16="http://schemas.microsoft.com/office/drawing/2014/main" id="{22D7C317-32F2-4A25-9BAC-4B5DB7E58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386" y="675166"/>
            <a:ext cx="6826103" cy="4276948"/>
          </a:xfrm>
          <a:prstGeom prst="rect">
            <a:avLst/>
          </a:prstGeom>
        </p:spPr>
      </p:pic>
    </p:spTree>
    <p:extLst>
      <p:ext uri="{BB962C8B-B14F-4D97-AF65-F5344CB8AC3E}">
        <p14:creationId xmlns:p14="http://schemas.microsoft.com/office/powerpoint/2010/main" val="1028150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88382-EC59-47C8-8513-DFE14D7F0B44}"/>
              </a:ext>
            </a:extLst>
          </p:cNvPr>
          <p:cNvSpPr>
            <a:spLocks noGrp="1"/>
          </p:cNvSpPr>
          <p:nvPr>
            <p:ph type="body" idx="1"/>
          </p:nvPr>
        </p:nvSpPr>
        <p:spPr>
          <a:xfrm>
            <a:off x="1104899" y="874398"/>
            <a:ext cx="15630748" cy="7929360"/>
          </a:xfrm>
        </p:spPr>
        <p:txBody>
          <a:bodyPr>
            <a:noAutofit/>
          </a:bodyPr>
          <a:lstStyle/>
          <a:p>
            <a:pPr marL="127000" indent="0">
              <a:buNone/>
            </a:pPr>
            <a:endParaRPr lang="en-US" sz="4800" dirty="0"/>
          </a:p>
          <a:p>
            <a:pPr marL="127000" indent="0">
              <a:buNone/>
            </a:pPr>
            <a:endParaRPr lang="en-US" sz="4800" dirty="0"/>
          </a:p>
          <a:p>
            <a:pPr marL="127000" indent="0">
              <a:buNone/>
            </a:pPr>
            <a:r>
              <a:rPr lang="en-US" sz="4800" dirty="0"/>
              <a:t>Problem Statement:</a:t>
            </a:r>
          </a:p>
          <a:p>
            <a:pPr marL="127000" indent="0">
              <a:buNone/>
            </a:pPr>
            <a:endParaRPr lang="en-US" sz="2800" b="0" dirty="0"/>
          </a:p>
          <a:p>
            <a:pPr marL="127000" indent="0">
              <a:buNone/>
            </a:pPr>
            <a:endParaRPr lang="en-US" sz="2800" b="0" dirty="0"/>
          </a:p>
          <a:p>
            <a:pPr marL="127000" indent="0">
              <a:buNone/>
            </a:pPr>
            <a:r>
              <a:rPr lang="en-US" sz="2800" b="0" dirty="0" err="1"/>
              <a:t>Atliq</a:t>
            </a:r>
            <a:r>
              <a:rPr lang="en-US" sz="2800" b="0" dirty="0"/>
              <a:t> </a:t>
            </a:r>
            <a:r>
              <a:rPr lang="en-US" sz="2800" b="0" dirty="0" err="1"/>
              <a:t>Hardwares</a:t>
            </a:r>
            <a:r>
              <a:rPr lang="en-US" sz="2800" b="0" dirty="0"/>
              <a:t> (imaginary company) is one of the leading computer hardware producers in India and well expanded in other countries too.</a:t>
            </a:r>
          </a:p>
          <a:p>
            <a:pPr marL="127000" indent="0">
              <a:buNone/>
            </a:pPr>
            <a:endParaRPr lang="en-US" sz="2800" b="0" dirty="0"/>
          </a:p>
          <a:p>
            <a:pPr marL="127000" indent="0">
              <a:buNone/>
            </a:pPr>
            <a:r>
              <a:rPr lang="en-US" sz="2800" b="0" dirty="0"/>
              <a:t>However, the management noticed that they do not get enough insights to make quick and smart data-informed decisions. They want to expand their data analytics team by adding several junior data analysts. Tony Sharma, their data analytics director wanted to hire someone who is good at both tech and soft skills. Hence, he decided to conduct a SQL challenge which will help him understand both the skills.</a:t>
            </a:r>
          </a:p>
          <a:p>
            <a:pPr marL="127000" indent="0">
              <a:buNone/>
            </a:pPr>
            <a:endParaRPr lang="en-US" sz="2400" dirty="0"/>
          </a:p>
        </p:txBody>
      </p:sp>
    </p:spTree>
    <p:extLst>
      <p:ext uri="{BB962C8B-B14F-4D97-AF65-F5344CB8AC3E}">
        <p14:creationId xmlns:p14="http://schemas.microsoft.com/office/powerpoint/2010/main" val="3997136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88382-EC59-47C8-8513-DFE14D7F0B44}"/>
              </a:ext>
            </a:extLst>
          </p:cNvPr>
          <p:cNvSpPr>
            <a:spLocks noGrp="1"/>
          </p:cNvSpPr>
          <p:nvPr>
            <p:ph type="body" idx="1"/>
          </p:nvPr>
        </p:nvSpPr>
        <p:spPr>
          <a:xfrm>
            <a:off x="1073889" y="789337"/>
            <a:ext cx="16140222" cy="4697063"/>
          </a:xfrm>
        </p:spPr>
        <p:txBody>
          <a:bodyPr>
            <a:noAutofit/>
          </a:bodyPr>
          <a:lstStyle/>
          <a:p>
            <a:pPr marL="127000" indent="0">
              <a:buNone/>
            </a:pPr>
            <a:r>
              <a:rPr lang="en-US" sz="2400" dirty="0"/>
              <a:t>Question 10: </a:t>
            </a:r>
          </a:p>
          <a:p>
            <a:pPr marL="127000" indent="0">
              <a:buNone/>
            </a:pPr>
            <a:endParaRPr lang="en-US" sz="2400" dirty="0"/>
          </a:p>
          <a:p>
            <a:pPr marL="127000" indent="0">
              <a:buNone/>
            </a:pPr>
            <a:r>
              <a:rPr lang="en-US" sz="2400" dirty="0"/>
              <a:t>Get the Top 3 products in each division that have a high</a:t>
            </a:r>
          </a:p>
          <a:p>
            <a:pPr marL="127000" indent="0">
              <a:buNone/>
            </a:pPr>
            <a:r>
              <a:rPr lang="en-US" sz="2400" dirty="0"/>
              <a:t>total_sold_quantity in the fiscal_year 2021? The final output contains these fields,</a:t>
            </a:r>
          </a:p>
          <a:p>
            <a:pPr marL="127000" indent="0">
              <a:buNone/>
            </a:pPr>
            <a:r>
              <a:rPr lang="en-US" sz="2400" dirty="0"/>
              <a:t>                 division</a:t>
            </a:r>
          </a:p>
          <a:p>
            <a:pPr marL="127000" indent="0">
              <a:buNone/>
            </a:pPr>
            <a:r>
              <a:rPr lang="en-US" sz="2400" dirty="0"/>
              <a:t>                 product_code</a:t>
            </a:r>
          </a:p>
          <a:p>
            <a:pPr marL="127000" indent="0">
              <a:buNone/>
            </a:pPr>
            <a:r>
              <a:rPr lang="en-US" sz="2400" dirty="0"/>
              <a:t>                 product</a:t>
            </a:r>
          </a:p>
          <a:p>
            <a:pPr marL="127000" indent="0">
              <a:buNone/>
            </a:pPr>
            <a:r>
              <a:rPr lang="en-US" sz="2400" dirty="0"/>
              <a:t>                 total_sold_quantity</a:t>
            </a:r>
          </a:p>
          <a:p>
            <a:pPr marL="127000" indent="0">
              <a:buNone/>
            </a:pPr>
            <a:r>
              <a:rPr lang="en-US" sz="2400" dirty="0"/>
              <a:t>                 </a:t>
            </a:r>
            <a:r>
              <a:rPr lang="en-US" sz="2400" dirty="0" err="1"/>
              <a:t>rank_order</a:t>
            </a:r>
            <a:endParaRPr lang="en-US" sz="2400" dirty="0"/>
          </a:p>
          <a:p>
            <a:pPr marL="127000" indent="0">
              <a:buNone/>
            </a:pPr>
            <a:endParaRPr lang="en-US" sz="2400" dirty="0"/>
          </a:p>
          <a:p>
            <a:pPr marL="127000" indent="0">
              <a:buNone/>
            </a:pPr>
            <a:r>
              <a:rPr lang="en-US" sz="2400" dirty="0"/>
              <a:t>Output:</a:t>
            </a:r>
          </a:p>
        </p:txBody>
      </p:sp>
      <p:pic>
        <p:nvPicPr>
          <p:cNvPr id="4" name="Picture 3">
            <a:extLst>
              <a:ext uri="{FF2B5EF4-FFF2-40B4-BE49-F238E27FC236}">
                <a16:creationId xmlns:a16="http://schemas.microsoft.com/office/drawing/2014/main" id="{4DB5B600-8F73-4A95-9EEA-4BB1D74CE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5486400"/>
            <a:ext cx="12192000" cy="4011263"/>
          </a:xfrm>
          <a:prstGeom prst="rect">
            <a:avLst/>
          </a:prstGeom>
        </p:spPr>
      </p:pic>
    </p:spTree>
    <p:extLst>
      <p:ext uri="{BB962C8B-B14F-4D97-AF65-F5344CB8AC3E}">
        <p14:creationId xmlns:p14="http://schemas.microsoft.com/office/powerpoint/2010/main" val="1803333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F8D01-BFF4-4152-8F7B-2EBF9B815B61}"/>
              </a:ext>
            </a:extLst>
          </p:cNvPr>
          <p:cNvSpPr>
            <a:spLocks noGrp="1"/>
          </p:cNvSpPr>
          <p:nvPr>
            <p:ph type="body" idx="1"/>
          </p:nvPr>
        </p:nvSpPr>
        <p:spPr>
          <a:xfrm>
            <a:off x="1321981" y="1935126"/>
            <a:ext cx="16009089" cy="6932428"/>
          </a:xfrm>
        </p:spPr>
        <p:txBody>
          <a:bodyPr>
            <a:normAutofit/>
          </a:bodyPr>
          <a:lstStyle/>
          <a:p>
            <a:pPr marL="127000" indent="0">
              <a:buNone/>
            </a:pPr>
            <a:r>
              <a:rPr lang="en-US" sz="2800" dirty="0"/>
              <a:t>Insights:</a:t>
            </a:r>
          </a:p>
          <a:p>
            <a:pPr marL="127000" indent="0">
              <a:buNone/>
            </a:pPr>
            <a:endParaRPr lang="en-US" sz="2000" dirty="0"/>
          </a:p>
          <a:p>
            <a:pPr marL="127000" indent="0">
              <a:buNone/>
            </a:pPr>
            <a:r>
              <a:rPr lang="en-US" sz="2400" dirty="0"/>
              <a:t>* </a:t>
            </a:r>
            <a:r>
              <a:rPr lang="en-US" sz="2400" u="sng" dirty="0"/>
              <a:t>Top Products</a:t>
            </a:r>
            <a:r>
              <a:rPr lang="en-US" sz="2400" dirty="0"/>
              <a:t>: Every division has two identical products with varying performance.</a:t>
            </a:r>
          </a:p>
          <a:p>
            <a:pPr>
              <a:buFont typeface="Arial" panose="020B0604020202020204" pitchFamily="34" charset="0"/>
              <a:buChar char="•"/>
            </a:pPr>
            <a:endParaRPr lang="en-US" sz="2400" dirty="0"/>
          </a:p>
          <a:p>
            <a:pPr marL="127000" indent="0">
              <a:buNone/>
            </a:pPr>
            <a:r>
              <a:rPr lang="en-US" sz="2400" u="sng" dirty="0"/>
              <a:t>*Division Leaders</a:t>
            </a:r>
            <a:r>
              <a:rPr lang="en-US" sz="2400" dirty="0"/>
              <a:t>: The N &amp; S division leads with the highest sales in AQ Pen Drive products.</a:t>
            </a:r>
          </a:p>
          <a:p>
            <a:pPr marL="127000" indent="0">
              <a:buNone/>
            </a:pPr>
            <a:endParaRPr lang="en-US" sz="2400" dirty="0"/>
          </a:p>
          <a:p>
            <a:pPr marL="127000" indent="0">
              <a:buNone/>
            </a:pPr>
            <a:r>
              <a:rPr lang="en-US" sz="2400" dirty="0"/>
              <a:t>*</a:t>
            </a:r>
            <a:r>
              <a:rPr lang="en-US" sz="2400" u="sng" dirty="0"/>
              <a:t>Improvement Areas</a:t>
            </a:r>
            <a:r>
              <a:rPr lang="en-US" sz="2400" dirty="0"/>
              <a:t>: The PC division shows lower sales, suggesting room for growth.</a:t>
            </a:r>
          </a:p>
          <a:p>
            <a:pPr marL="127000" indent="0">
              <a:buNone/>
            </a:pPr>
            <a:endParaRPr lang="en-US" sz="2400" dirty="0"/>
          </a:p>
          <a:p>
            <a:pPr marL="127000" indent="0">
              <a:buNone/>
            </a:pPr>
            <a:r>
              <a:rPr lang="en-US" sz="2400" u="sng" dirty="0"/>
              <a:t>*Growth Opportunities</a:t>
            </a:r>
            <a:r>
              <a:rPr lang="en-US" sz="2400" dirty="0"/>
              <a:t>: Focus on strategies like bundling, upselling, and targeted marketing campaigns that could drive sales, particularly in underperforming divisions like PC.</a:t>
            </a:r>
          </a:p>
          <a:p>
            <a:pPr marL="127000" indent="0">
              <a:buNone/>
            </a:pPr>
            <a:endParaRPr lang="en-US" sz="2000" dirty="0"/>
          </a:p>
          <a:p>
            <a:pPr marL="127000" indent="0">
              <a:buNone/>
            </a:pPr>
            <a:r>
              <a:rPr lang="en-US" sz="2400" dirty="0"/>
              <a:t>*</a:t>
            </a:r>
            <a:r>
              <a:rPr lang="en-US" sz="2400" u="sng" dirty="0"/>
              <a:t>Leveraging High-Performing Products</a:t>
            </a:r>
            <a:r>
              <a:rPr lang="en-US" sz="2400" dirty="0"/>
              <a:t>: Consider expanding the reach of the top-performing products, like those in the N &amp; S division, into new markets or regions where they aren’t currently as strong. This could capitalize on existing success and drive further growth.</a:t>
            </a:r>
          </a:p>
          <a:p>
            <a:pPr marL="127000" indent="0">
              <a:buNone/>
            </a:pPr>
            <a:endParaRPr lang="en-US" sz="2000" dirty="0"/>
          </a:p>
        </p:txBody>
      </p:sp>
    </p:spTree>
    <p:extLst>
      <p:ext uri="{BB962C8B-B14F-4D97-AF65-F5344CB8AC3E}">
        <p14:creationId xmlns:p14="http://schemas.microsoft.com/office/powerpoint/2010/main" val="872189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6C6F70B-57A5-4983-9F5F-BE9AA95C7EE5}"/>
              </a:ext>
            </a:extLst>
          </p:cNvPr>
          <p:cNvPicPr>
            <a:picLocks noGrp="1" noChangeAspect="1"/>
          </p:cNvPicPr>
          <p:nvPr>
            <p:ph type="pic" idx="2"/>
          </p:nvPr>
        </p:nvPicPr>
        <p:blipFill>
          <a:blip r:embed="rId2"/>
          <a:srcRect t="22638" b="22638"/>
          <a:stretch>
            <a:fillRect/>
          </a:stretch>
        </p:blipFill>
        <p:spPr>
          <a:xfrm>
            <a:off x="628254" y="731019"/>
            <a:ext cx="1349401" cy="978196"/>
          </a:xfrm>
        </p:spPr>
      </p:pic>
      <p:sp>
        <p:nvSpPr>
          <p:cNvPr id="5" name="Title 4">
            <a:extLst>
              <a:ext uri="{FF2B5EF4-FFF2-40B4-BE49-F238E27FC236}">
                <a16:creationId xmlns:a16="http://schemas.microsoft.com/office/drawing/2014/main" id="{90153608-B863-49FD-9118-95288FF53E1C}"/>
              </a:ext>
            </a:extLst>
          </p:cNvPr>
          <p:cNvSpPr>
            <a:spLocks noGrp="1"/>
          </p:cNvSpPr>
          <p:nvPr>
            <p:ph type="title"/>
          </p:nvPr>
        </p:nvSpPr>
        <p:spPr>
          <a:xfrm>
            <a:off x="4316819" y="2930022"/>
            <a:ext cx="8550485" cy="4426956"/>
          </a:xfrm>
        </p:spPr>
        <p:txBody>
          <a:bodyPr>
            <a:normAutofit fontScale="90000"/>
          </a:bodyPr>
          <a:lstStyle/>
          <a:p>
            <a:r>
              <a:rPr lang="en-US" sz="10700" dirty="0"/>
              <a:t>  Thank </a:t>
            </a:r>
            <a:br>
              <a:rPr lang="en-US" sz="10700" dirty="0"/>
            </a:br>
            <a:br>
              <a:rPr lang="en-US" sz="10700" dirty="0"/>
            </a:br>
            <a:r>
              <a:rPr lang="en-US" sz="10700" dirty="0"/>
              <a:t>  You</a:t>
            </a:r>
            <a:br>
              <a:rPr lang="en-US" sz="10700" dirty="0"/>
            </a:br>
            <a:br>
              <a:rPr lang="en-US" sz="10700" dirty="0"/>
            </a:br>
            <a:br>
              <a:rPr lang="en-US" sz="6000" dirty="0"/>
            </a:br>
            <a:br>
              <a:rPr lang="en-US" sz="6000" dirty="0"/>
            </a:br>
            <a:br>
              <a:rPr lang="en-US" sz="6000" dirty="0"/>
            </a:br>
            <a:br>
              <a:rPr lang="en-US" sz="6000" dirty="0"/>
            </a:br>
            <a:r>
              <a:rPr lang="en-US" sz="6000" dirty="0"/>
              <a:t>               </a:t>
            </a:r>
            <a:br>
              <a:rPr lang="en-US" sz="6000" dirty="0"/>
            </a:br>
            <a:br>
              <a:rPr lang="en-US" sz="6000" dirty="0"/>
            </a:br>
            <a:r>
              <a:rPr lang="en-US" sz="6000" dirty="0"/>
              <a:t>                     </a:t>
            </a:r>
            <a:r>
              <a:rPr lang="en-US" sz="3200" dirty="0"/>
              <a:t>Presented by Prateek Sood</a:t>
            </a:r>
            <a:br>
              <a:rPr lang="en-US" sz="3200" dirty="0"/>
            </a:br>
            <a:endParaRPr lang="en-IN" sz="3200" dirty="0"/>
          </a:p>
        </p:txBody>
      </p:sp>
      <p:pic>
        <p:nvPicPr>
          <p:cNvPr id="10" name="Picture 9">
            <a:extLst>
              <a:ext uri="{FF2B5EF4-FFF2-40B4-BE49-F238E27FC236}">
                <a16:creationId xmlns:a16="http://schemas.microsoft.com/office/drawing/2014/main" id="{5CF2D45C-7994-4949-99E8-56B14D7634B7}"/>
              </a:ext>
            </a:extLst>
          </p:cNvPr>
          <p:cNvPicPr>
            <a:picLocks noChangeAspect="1"/>
          </p:cNvPicPr>
          <p:nvPr/>
        </p:nvPicPr>
        <p:blipFill>
          <a:blip r:embed="rId3"/>
          <a:stretch>
            <a:fillRect/>
          </a:stretch>
        </p:blipFill>
        <p:spPr>
          <a:xfrm>
            <a:off x="628254" y="8203905"/>
            <a:ext cx="1572780" cy="1437166"/>
          </a:xfrm>
          <a:prstGeom prst="rect">
            <a:avLst/>
          </a:prstGeom>
        </p:spPr>
      </p:pic>
    </p:spTree>
    <p:extLst>
      <p:ext uri="{BB962C8B-B14F-4D97-AF65-F5344CB8AC3E}">
        <p14:creationId xmlns:p14="http://schemas.microsoft.com/office/powerpoint/2010/main" val="282293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88382-EC59-47C8-8513-DFE14D7F0B44}"/>
              </a:ext>
            </a:extLst>
          </p:cNvPr>
          <p:cNvSpPr>
            <a:spLocks noGrp="1"/>
          </p:cNvSpPr>
          <p:nvPr>
            <p:ph type="body" idx="1"/>
          </p:nvPr>
        </p:nvSpPr>
        <p:spPr>
          <a:xfrm>
            <a:off x="1104899" y="874397"/>
            <a:ext cx="15630748" cy="8822495"/>
          </a:xfrm>
        </p:spPr>
        <p:txBody>
          <a:bodyPr>
            <a:noAutofit/>
          </a:bodyPr>
          <a:lstStyle/>
          <a:p>
            <a:pPr marL="127000" indent="0">
              <a:buNone/>
            </a:pPr>
            <a:endParaRPr lang="en-US" sz="4800" dirty="0"/>
          </a:p>
          <a:p>
            <a:pPr marL="127000" indent="0">
              <a:buNone/>
            </a:pPr>
            <a:endParaRPr lang="en-US" sz="4800" dirty="0"/>
          </a:p>
          <a:p>
            <a:pPr marL="127000" indent="0">
              <a:buNone/>
            </a:pPr>
            <a:r>
              <a:rPr lang="en-US" sz="4800" dirty="0"/>
              <a:t>Objective</a:t>
            </a:r>
            <a:endParaRPr lang="en-US" sz="2800" dirty="0"/>
          </a:p>
          <a:p>
            <a:pPr marL="127000" indent="0">
              <a:buNone/>
            </a:pPr>
            <a:endParaRPr lang="en-US" sz="2800" dirty="0"/>
          </a:p>
          <a:p>
            <a:pPr>
              <a:buFont typeface="Wingdings" panose="05000000000000000000" pitchFamily="2" charset="2"/>
              <a:buChar char="§"/>
            </a:pPr>
            <a:r>
              <a:rPr lang="en-US" sz="2800" b="0" dirty="0"/>
              <a:t>Analyze key business data using SQL.</a:t>
            </a:r>
          </a:p>
          <a:p>
            <a:pPr>
              <a:buFont typeface="Wingdings" panose="05000000000000000000" pitchFamily="2" charset="2"/>
              <a:buChar char="§"/>
            </a:pPr>
            <a:r>
              <a:rPr lang="en-IN" sz="2800" b="0" dirty="0"/>
              <a:t>Provide actionable insights.</a:t>
            </a:r>
          </a:p>
          <a:p>
            <a:pPr>
              <a:buFont typeface="Wingdings" panose="05000000000000000000" pitchFamily="2" charset="2"/>
              <a:buChar char="§"/>
            </a:pPr>
            <a:r>
              <a:rPr lang="en-US" sz="2800" b="0" dirty="0"/>
              <a:t>Support </a:t>
            </a:r>
            <a:r>
              <a:rPr lang="en-US" sz="2800" b="0" dirty="0" err="1"/>
              <a:t>Atliq</a:t>
            </a:r>
            <a:r>
              <a:rPr lang="en-US" sz="2800" b="0" dirty="0"/>
              <a:t> Hardware’s strategic decision-making.</a:t>
            </a:r>
          </a:p>
          <a:p>
            <a:pPr>
              <a:buFont typeface="Wingdings" panose="05000000000000000000" pitchFamily="2" charset="2"/>
              <a:buChar char="§"/>
            </a:pPr>
            <a:r>
              <a:rPr lang="en-US" sz="2800" b="0" dirty="0"/>
              <a:t>Provide Insights for 10 ad hoc requests.</a:t>
            </a:r>
          </a:p>
        </p:txBody>
      </p:sp>
      <p:pic>
        <p:nvPicPr>
          <p:cNvPr id="6" name="Picture 5">
            <a:extLst>
              <a:ext uri="{FF2B5EF4-FFF2-40B4-BE49-F238E27FC236}">
                <a16:creationId xmlns:a16="http://schemas.microsoft.com/office/drawing/2014/main" id="{808EB7AB-CC46-46E3-ABE5-C6BA3C1CE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916" y="5526272"/>
            <a:ext cx="6231566" cy="3641319"/>
          </a:xfrm>
          <a:prstGeom prst="rect">
            <a:avLst/>
          </a:prstGeom>
        </p:spPr>
      </p:pic>
    </p:spTree>
    <p:extLst>
      <p:ext uri="{BB962C8B-B14F-4D97-AF65-F5344CB8AC3E}">
        <p14:creationId xmlns:p14="http://schemas.microsoft.com/office/powerpoint/2010/main" val="26721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75CF7F-A45B-4D32-94F4-0F34AED83DDA}"/>
              </a:ext>
            </a:extLst>
          </p:cNvPr>
          <p:cNvSpPr>
            <a:spLocks noGrp="1"/>
          </p:cNvSpPr>
          <p:nvPr>
            <p:ph type="body" idx="1"/>
          </p:nvPr>
        </p:nvSpPr>
        <p:spPr>
          <a:xfrm>
            <a:off x="1104900" y="874399"/>
            <a:ext cx="14057128" cy="2506753"/>
          </a:xfrm>
        </p:spPr>
        <p:txBody>
          <a:bodyPr>
            <a:normAutofit/>
          </a:bodyPr>
          <a:lstStyle/>
          <a:p>
            <a:pPr marL="127000" indent="0">
              <a:buNone/>
            </a:pPr>
            <a:r>
              <a:rPr lang="en-US" sz="2400" dirty="0"/>
              <a:t>Question 1:</a:t>
            </a:r>
          </a:p>
          <a:p>
            <a:pPr marL="127000" indent="0">
              <a:buNone/>
            </a:pPr>
            <a:endParaRPr lang="en-US" sz="2400" dirty="0"/>
          </a:p>
          <a:p>
            <a:pPr marL="127000" indent="0">
              <a:buNone/>
            </a:pPr>
            <a:r>
              <a:rPr lang="en-US" sz="2400" dirty="0"/>
              <a:t>Provide the list of markets in which customer "Atliq Exclusive" operates its business in the APAC region.</a:t>
            </a:r>
          </a:p>
          <a:p>
            <a:pPr marL="127000" indent="0">
              <a:buNone/>
            </a:pPr>
            <a:endParaRPr lang="en-US" sz="2400" dirty="0"/>
          </a:p>
          <a:p>
            <a:pPr marL="127000" indent="0">
              <a:buNone/>
            </a:pPr>
            <a:r>
              <a:rPr lang="en-US" sz="2400" dirty="0"/>
              <a:t>Output:</a:t>
            </a:r>
          </a:p>
          <a:p>
            <a:pPr marL="127000" indent="0">
              <a:buNone/>
            </a:pPr>
            <a:endParaRPr lang="en-US" dirty="0"/>
          </a:p>
        </p:txBody>
      </p:sp>
      <p:pic>
        <p:nvPicPr>
          <p:cNvPr id="8" name="Picture 7">
            <a:extLst>
              <a:ext uri="{FF2B5EF4-FFF2-40B4-BE49-F238E27FC236}">
                <a16:creationId xmlns:a16="http://schemas.microsoft.com/office/drawing/2014/main" id="{44DC417D-9A94-4322-83C7-EA8D34307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526" y="3934046"/>
            <a:ext cx="10218552" cy="5257801"/>
          </a:xfrm>
          <a:prstGeom prst="rect">
            <a:avLst/>
          </a:prstGeom>
        </p:spPr>
      </p:pic>
      <p:pic>
        <p:nvPicPr>
          <p:cNvPr id="10" name="Picture 9">
            <a:extLst>
              <a:ext uri="{FF2B5EF4-FFF2-40B4-BE49-F238E27FC236}">
                <a16:creationId xmlns:a16="http://schemas.microsoft.com/office/drawing/2014/main" id="{9E684423-A05A-44F2-9452-EC7170D38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7" y="3934046"/>
            <a:ext cx="4495800" cy="5257801"/>
          </a:xfrm>
          <a:prstGeom prst="rect">
            <a:avLst/>
          </a:prstGeom>
        </p:spPr>
      </p:pic>
    </p:spTree>
    <p:extLst>
      <p:ext uri="{BB962C8B-B14F-4D97-AF65-F5344CB8AC3E}">
        <p14:creationId xmlns:p14="http://schemas.microsoft.com/office/powerpoint/2010/main" val="742217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88382-EC59-47C8-8513-DFE14D7F0B44}"/>
              </a:ext>
            </a:extLst>
          </p:cNvPr>
          <p:cNvSpPr>
            <a:spLocks noGrp="1"/>
          </p:cNvSpPr>
          <p:nvPr>
            <p:ph type="body" idx="1"/>
          </p:nvPr>
        </p:nvSpPr>
        <p:spPr>
          <a:xfrm>
            <a:off x="1104899" y="874398"/>
            <a:ext cx="15226709" cy="4463146"/>
          </a:xfrm>
        </p:spPr>
        <p:txBody>
          <a:bodyPr>
            <a:noAutofit/>
          </a:bodyPr>
          <a:lstStyle/>
          <a:p>
            <a:pPr marL="127000" indent="0">
              <a:buNone/>
            </a:pPr>
            <a:endParaRPr lang="en-US" sz="2400" dirty="0"/>
          </a:p>
          <a:p>
            <a:pPr marL="127000" indent="0">
              <a:buNone/>
            </a:pPr>
            <a:r>
              <a:rPr lang="en-US" sz="2400" dirty="0"/>
              <a:t>Question 2: </a:t>
            </a:r>
          </a:p>
          <a:p>
            <a:pPr marL="127000" indent="0">
              <a:buNone/>
            </a:pPr>
            <a:endParaRPr lang="en-US" sz="2400" dirty="0"/>
          </a:p>
          <a:p>
            <a:pPr marL="127000" indent="0">
              <a:buNone/>
            </a:pPr>
            <a:r>
              <a:rPr lang="en-US" sz="2400" dirty="0"/>
              <a:t>What is the percentage of unique product increase in 2021 vs. 2020? The </a:t>
            </a:r>
          </a:p>
          <a:p>
            <a:pPr marL="127000" indent="0">
              <a:buNone/>
            </a:pPr>
            <a:r>
              <a:rPr lang="en-US" sz="2400" dirty="0"/>
              <a:t>final output contains these fields,</a:t>
            </a:r>
          </a:p>
          <a:p>
            <a:pPr marL="127000" indent="0">
              <a:buNone/>
            </a:pPr>
            <a:r>
              <a:rPr lang="en-US" sz="2400" dirty="0"/>
              <a:t>                                          unique_products_2020</a:t>
            </a:r>
          </a:p>
          <a:p>
            <a:pPr marL="127000" indent="0">
              <a:buNone/>
            </a:pPr>
            <a:r>
              <a:rPr lang="en-US" sz="2400" dirty="0"/>
              <a:t>                                          unique_products_2021</a:t>
            </a:r>
          </a:p>
          <a:p>
            <a:pPr marL="127000" indent="0">
              <a:buNone/>
            </a:pPr>
            <a:r>
              <a:rPr lang="en-US" sz="2400" dirty="0"/>
              <a:t>                                           </a:t>
            </a:r>
            <a:r>
              <a:rPr lang="en-US" sz="2400" dirty="0" err="1"/>
              <a:t>percentage_chg</a:t>
            </a:r>
            <a:r>
              <a:rPr lang="en-US" sz="2400" dirty="0"/>
              <a:t>                </a:t>
            </a:r>
          </a:p>
          <a:p>
            <a:pPr marL="127000" indent="0">
              <a:buNone/>
            </a:pPr>
            <a:endParaRPr lang="en-US" sz="2400" dirty="0"/>
          </a:p>
          <a:p>
            <a:pPr marL="127000" indent="0">
              <a:buNone/>
            </a:pPr>
            <a:r>
              <a:rPr lang="en-US" sz="2400" dirty="0"/>
              <a:t>Output:</a:t>
            </a:r>
            <a:endParaRPr lang="en-IN" sz="2400" dirty="0"/>
          </a:p>
        </p:txBody>
      </p:sp>
      <p:pic>
        <p:nvPicPr>
          <p:cNvPr id="10" name="Picture 9">
            <a:extLst>
              <a:ext uri="{FF2B5EF4-FFF2-40B4-BE49-F238E27FC236}">
                <a16:creationId xmlns:a16="http://schemas.microsoft.com/office/drawing/2014/main" id="{DD768067-3E5D-44CC-90A8-F49003117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177" y="6464596"/>
            <a:ext cx="4219575" cy="2390511"/>
          </a:xfrm>
          <a:prstGeom prst="rect">
            <a:avLst/>
          </a:prstGeom>
        </p:spPr>
      </p:pic>
      <p:pic>
        <p:nvPicPr>
          <p:cNvPr id="12" name="Picture 11">
            <a:extLst>
              <a:ext uri="{FF2B5EF4-FFF2-40B4-BE49-F238E27FC236}">
                <a16:creationId xmlns:a16="http://schemas.microsoft.com/office/drawing/2014/main" id="{BD02976D-9CDA-4649-98DE-F124ADD1B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958" y="6974051"/>
            <a:ext cx="10455349" cy="1371600"/>
          </a:xfrm>
          <a:prstGeom prst="rect">
            <a:avLst/>
          </a:prstGeom>
        </p:spPr>
      </p:pic>
    </p:spTree>
    <p:extLst>
      <p:ext uri="{BB962C8B-B14F-4D97-AF65-F5344CB8AC3E}">
        <p14:creationId xmlns:p14="http://schemas.microsoft.com/office/powerpoint/2010/main" val="428129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0B19CF-94EB-4D17-8AB1-5D3523CF7E45}"/>
              </a:ext>
            </a:extLst>
          </p:cNvPr>
          <p:cNvSpPr>
            <a:spLocks noGrp="1"/>
          </p:cNvSpPr>
          <p:nvPr>
            <p:ph type="body" idx="1"/>
          </p:nvPr>
        </p:nvSpPr>
        <p:spPr>
          <a:xfrm>
            <a:off x="1635506" y="7041283"/>
            <a:ext cx="14014598" cy="2123981"/>
          </a:xfrm>
        </p:spPr>
        <p:txBody>
          <a:bodyPr>
            <a:normAutofit fontScale="92500" lnSpcReduction="10000"/>
          </a:bodyPr>
          <a:lstStyle/>
          <a:p>
            <a:pPr marL="127000" indent="0">
              <a:buNone/>
            </a:pPr>
            <a:r>
              <a:rPr lang="en-US" sz="2400" dirty="0"/>
              <a:t>Insights:</a:t>
            </a:r>
          </a:p>
          <a:p>
            <a:pPr marL="127000" indent="0">
              <a:buNone/>
            </a:pPr>
            <a:r>
              <a:rPr lang="en-US" sz="2400" dirty="0"/>
              <a:t>*There was a 36.33% increase in the number of unique products from 2020 to 2021. This suggests that the product range expanded considerably during this period.</a:t>
            </a:r>
          </a:p>
          <a:p>
            <a:pPr marL="127000" indent="0">
              <a:buNone/>
            </a:pPr>
            <a:endParaRPr lang="en-US" sz="2400" dirty="0"/>
          </a:p>
          <a:p>
            <a:pPr marL="127000" indent="0">
              <a:buNone/>
            </a:pPr>
            <a:r>
              <a:rPr lang="en-US" sz="2400" dirty="0"/>
              <a:t>* The increase in unique products could indicate that the company was actively diversifying its product offerings, possibly to cater to a broader market or to meet increased demand.</a:t>
            </a:r>
            <a:endParaRPr lang="en-IN" sz="2400" dirty="0"/>
          </a:p>
        </p:txBody>
      </p:sp>
      <p:pic>
        <p:nvPicPr>
          <p:cNvPr id="8" name="Picture 7">
            <a:extLst>
              <a:ext uri="{FF2B5EF4-FFF2-40B4-BE49-F238E27FC236}">
                <a16:creationId xmlns:a16="http://schemas.microsoft.com/office/drawing/2014/main" id="{1967A0F1-26C8-4CF6-81BC-CA4531E04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22" y="909085"/>
            <a:ext cx="12898759" cy="5358809"/>
          </a:xfrm>
          <a:prstGeom prst="rect">
            <a:avLst/>
          </a:prstGeom>
        </p:spPr>
      </p:pic>
    </p:spTree>
    <p:extLst>
      <p:ext uri="{BB962C8B-B14F-4D97-AF65-F5344CB8AC3E}">
        <p14:creationId xmlns:p14="http://schemas.microsoft.com/office/powerpoint/2010/main" val="234808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88382-EC59-47C8-8513-DFE14D7F0B44}"/>
              </a:ext>
            </a:extLst>
          </p:cNvPr>
          <p:cNvSpPr>
            <a:spLocks noGrp="1"/>
          </p:cNvSpPr>
          <p:nvPr>
            <p:ph type="body" idx="1"/>
          </p:nvPr>
        </p:nvSpPr>
        <p:spPr>
          <a:xfrm>
            <a:off x="1881518" y="874398"/>
            <a:ext cx="14524961" cy="4837666"/>
          </a:xfrm>
        </p:spPr>
        <p:txBody>
          <a:bodyPr>
            <a:noAutofit/>
          </a:bodyPr>
          <a:lstStyle/>
          <a:p>
            <a:pPr marL="127000" indent="0">
              <a:buNone/>
            </a:pPr>
            <a:r>
              <a:rPr lang="en-US" sz="2400" dirty="0"/>
              <a:t>Question 3: </a:t>
            </a:r>
          </a:p>
          <a:p>
            <a:pPr marL="127000" indent="0">
              <a:buNone/>
            </a:pPr>
            <a:endParaRPr lang="en-US" sz="2400" dirty="0"/>
          </a:p>
          <a:p>
            <a:pPr marL="127000" indent="0">
              <a:buNone/>
            </a:pPr>
            <a:r>
              <a:rPr lang="en-US" sz="2400" dirty="0"/>
              <a:t>Provide a report with all the unique product counts for each segment and sort them in descending order of product counts. The final output contains 2 fields,</a:t>
            </a:r>
          </a:p>
          <a:p>
            <a:pPr marL="127000" indent="0">
              <a:buNone/>
            </a:pPr>
            <a:r>
              <a:rPr lang="en-US" sz="2400" dirty="0"/>
              <a:t>                              segment</a:t>
            </a:r>
          </a:p>
          <a:p>
            <a:pPr marL="127000" indent="0">
              <a:buNone/>
            </a:pPr>
            <a:r>
              <a:rPr lang="en-US" sz="2400" dirty="0"/>
              <a:t>                              product_count</a:t>
            </a:r>
          </a:p>
          <a:p>
            <a:pPr marL="127000" indent="0">
              <a:buNone/>
            </a:pPr>
            <a:endParaRPr lang="en-US" sz="2400" dirty="0"/>
          </a:p>
          <a:p>
            <a:pPr marL="127000" indent="0">
              <a:buNone/>
            </a:pPr>
            <a:r>
              <a:rPr lang="en-US" sz="2400" dirty="0"/>
              <a:t>Output:</a:t>
            </a:r>
          </a:p>
        </p:txBody>
      </p:sp>
      <p:pic>
        <p:nvPicPr>
          <p:cNvPr id="7" name="Picture 6">
            <a:extLst>
              <a:ext uri="{FF2B5EF4-FFF2-40B4-BE49-F238E27FC236}">
                <a16:creationId xmlns:a16="http://schemas.microsoft.com/office/drawing/2014/main" id="{590BB68B-2E17-45E2-B5A2-81000C01B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647" y="5712064"/>
            <a:ext cx="6274539" cy="3717686"/>
          </a:xfrm>
          <a:prstGeom prst="rect">
            <a:avLst/>
          </a:prstGeom>
        </p:spPr>
      </p:pic>
    </p:spTree>
    <p:extLst>
      <p:ext uri="{BB962C8B-B14F-4D97-AF65-F5344CB8AC3E}">
        <p14:creationId xmlns:p14="http://schemas.microsoft.com/office/powerpoint/2010/main" val="1739025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F8D01-BFF4-4152-8F7B-2EBF9B815B61}"/>
              </a:ext>
            </a:extLst>
          </p:cNvPr>
          <p:cNvSpPr>
            <a:spLocks noGrp="1"/>
          </p:cNvSpPr>
          <p:nvPr>
            <p:ph type="body" idx="1"/>
          </p:nvPr>
        </p:nvSpPr>
        <p:spPr>
          <a:xfrm>
            <a:off x="2817406" y="6273209"/>
            <a:ext cx="11823848" cy="3551275"/>
          </a:xfrm>
        </p:spPr>
        <p:txBody>
          <a:bodyPr>
            <a:normAutofit fontScale="92500" lnSpcReduction="10000"/>
          </a:bodyPr>
          <a:lstStyle/>
          <a:p>
            <a:pPr marL="127000" indent="0">
              <a:buNone/>
            </a:pPr>
            <a:r>
              <a:rPr lang="en-US" sz="2000" dirty="0"/>
              <a:t>Insights:</a:t>
            </a:r>
          </a:p>
          <a:p>
            <a:pPr marL="127000" indent="0">
              <a:buNone/>
            </a:pPr>
            <a:endParaRPr lang="en-US" sz="2000" dirty="0"/>
          </a:p>
          <a:p>
            <a:pPr marL="127000" indent="0">
              <a:buNone/>
            </a:pPr>
            <a:r>
              <a:rPr lang="en-US" sz="2000" dirty="0"/>
              <a:t>*The Notebook segment has the highest product count with 129 unique products. This suggests that the company is heavily focused on the Notebook segment, possibly due to high demand .</a:t>
            </a:r>
          </a:p>
          <a:p>
            <a:pPr marL="127000" indent="0">
              <a:buNone/>
            </a:pPr>
            <a:endParaRPr lang="en-US" sz="2000" dirty="0"/>
          </a:p>
          <a:p>
            <a:pPr marL="127000" indent="0">
              <a:buNone/>
            </a:pPr>
            <a:r>
              <a:rPr lang="en-US" sz="2000" dirty="0"/>
              <a:t>*With 116 products, the Accessories category is also very important. The company offers a wide range of accessories, which could help boost sales of its main products like Notebooks and Desktops.</a:t>
            </a:r>
          </a:p>
          <a:p>
            <a:pPr marL="127000" indent="0">
              <a:buNone/>
            </a:pPr>
            <a:endParaRPr lang="en-US" sz="2000" dirty="0"/>
          </a:p>
          <a:p>
            <a:pPr marL="127000" indent="0">
              <a:buNone/>
            </a:pPr>
            <a:r>
              <a:rPr lang="en-US" sz="2000" dirty="0"/>
              <a:t>*The Storage (27 products) and Networking (9 products) categories have fewer products. The company could look into expanding the Storage and Networking categories if there's potential for growth.</a:t>
            </a:r>
          </a:p>
          <a:p>
            <a:pPr marL="127000" indent="0">
              <a:buNone/>
            </a:pPr>
            <a:endParaRPr lang="en-US" sz="2000" dirty="0"/>
          </a:p>
          <a:p>
            <a:pPr marL="127000" indent="0">
              <a:buNone/>
            </a:pPr>
            <a:endParaRPr lang="en-IN" dirty="0"/>
          </a:p>
        </p:txBody>
      </p:sp>
      <p:pic>
        <p:nvPicPr>
          <p:cNvPr id="6" name="Picture 5">
            <a:extLst>
              <a:ext uri="{FF2B5EF4-FFF2-40B4-BE49-F238E27FC236}">
                <a16:creationId xmlns:a16="http://schemas.microsoft.com/office/drawing/2014/main" id="{2C622516-980B-4CFF-B5FE-4457C4BA6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672" y="770594"/>
            <a:ext cx="11823848" cy="4864662"/>
          </a:xfrm>
          <a:prstGeom prst="rect">
            <a:avLst/>
          </a:prstGeom>
        </p:spPr>
      </p:pic>
    </p:spTree>
    <p:extLst>
      <p:ext uri="{BB962C8B-B14F-4D97-AF65-F5344CB8AC3E}">
        <p14:creationId xmlns:p14="http://schemas.microsoft.com/office/powerpoint/2010/main" val="133351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88382-EC59-47C8-8513-DFE14D7F0B44}"/>
              </a:ext>
            </a:extLst>
          </p:cNvPr>
          <p:cNvSpPr>
            <a:spLocks noGrp="1"/>
          </p:cNvSpPr>
          <p:nvPr>
            <p:ph type="body" idx="1"/>
          </p:nvPr>
        </p:nvSpPr>
        <p:spPr>
          <a:xfrm>
            <a:off x="1062368" y="874398"/>
            <a:ext cx="15226709" cy="3761397"/>
          </a:xfrm>
        </p:spPr>
        <p:txBody>
          <a:bodyPr>
            <a:noAutofit/>
          </a:bodyPr>
          <a:lstStyle/>
          <a:p>
            <a:pPr marL="127000" indent="0">
              <a:buNone/>
            </a:pPr>
            <a:r>
              <a:rPr lang="en-US" sz="2400" dirty="0"/>
              <a:t>Question 4: </a:t>
            </a:r>
          </a:p>
          <a:p>
            <a:pPr marL="127000" indent="0">
              <a:buNone/>
            </a:pPr>
            <a:endParaRPr lang="en-US" sz="2400" dirty="0"/>
          </a:p>
          <a:p>
            <a:pPr marL="127000" indent="0">
              <a:buNone/>
            </a:pPr>
            <a:r>
              <a:rPr lang="en-US" sz="2400" dirty="0"/>
              <a:t> Follow-up: Which segment had the most increase in unique products in 2021 vs 2020? The final output contains these fields,</a:t>
            </a:r>
          </a:p>
          <a:p>
            <a:pPr marL="127000" indent="0">
              <a:buNone/>
            </a:pPr>
            <a:r>
              <a:rPr lang="en-US" sz="2400" dirty="0"/>
              <a:t>                                        segment</a:t>
            </a:r>
          </a:p>
          <a:p>
            <a:pPr marL="127000" indent="0">
              <a:buNone/>
            </a:pPr>
            <a:r>
              <a:rPr lang="en-US" sz="2400" dirty="0"/>
              <a:t>                                        product_count_2020</a:t>
            </a:r>
          </a:p>
          <a:p>
            <a:pPr marL="127000" indent="0">
              <a:buNone/>
            </a:pPr>
            <a:r>
              <a:rPr lang="en-US" sz="2400" dirty="0"/>
              <a:t>                                        product_count_2021</a:t>
            </a:r>
          </a:p>
          <a:p>
            <a:pPr marL="127000" indent="0">
              <a:buNone/>
            </a:pPr>
            <a:r>
              <a:rPr lang="en-US" sz="2400" dirty="0"/>
              <a:t>                                        difference</a:t>
            </a:r>
          </a:p>
          <a:p>
            <a:pPr marL="127000" indent="0">
              <a:buNone/>
            </a:pPr>
            <a:r>
              <a:rPr lang="en-US" sz="2400" dirty="0"/>
              <a:t>Output:</a:t>
            </a:r>
          </a:p>
          <a:p>
            <a:pPr marL="127000" indent="0">
              <a:buNone/>
            </a:pPr>
            <a:endParaRPr lang="en-US" sz="2400" dirty="0"/>
          </a:p>
          <a:p>
            <a:pPr marL="127000" indent="0">
              <a:buNone/>
            </a:pPr>
            <a:endParaRPr lang="en-US" sz="2800" dirty="0"/>
          </a:p>
          <a:p>
            <a:pPr marL="127000" indent="0">
              <a:buNone/>
            </a:pPr>
            <a:endParaRPr lang="en-US" sz="2800" dirty="0"/>
          </a:p>
          <a:p>
            <a:pPr marL="127000" indent="0">
              <a:buNone/>
            </a:pPr>
            <a:endParaRPr lang="en-US" sz="2800" dirty="0"/>
          </a:p>
          <a:p>
            <a:pPr marL="127000" indent="0">
              <a:buNone/>
            </a:pPr>
            <a:endParaRPr lang="en-US" sz="2800" dirty="0"/>
          </a:p>
          <a:p>
            <a:pPr marL="127000" indent="0">
              <a:buNone/>
            </a:pPr>
            <a:endParaRPr lang="en-US" sz="2800" dirty="0"/>
          </a:p>
          <a:p>
            <a:pPr marL="127000" indent="0">
              <a:buNone/>
            </a:pPr>
            <a:endParaRPr lang="en-US" sz="2800" dirty="0"/>
          </a:p>
          <a:p>
            <a:pPr marL="127000" indent="0">
              <a:buNone/>
            </a:pPr>
            <a:endParaRPr lang="en-US" sz="2800" dirty="0"/>
          </a:p>
          <a:p>
            <a:pPr marL="127000" indent="0">
              <a:buNone/>
            </a:pPr>
            <a:endParaRPr lang="en-US" sz="2800" dirty="0"/>
          </a:p>
          <a:p>
            <a:pPr marL="127000" indent="0">
              <a:buNone/>
            </a:pPr>
            <a:r>
              <a:rPr lang="en-US" sz="2800" dirty="0"/>
              <a:t>Insights:</a:t>
            </a:r>
          </a:p>
          <a:p>
            <a:pPr marL="127000" indent="0">
              <a:buNone/>
            </a:pPr>
            <a:r>
              <a:rPr lang="en-US" dirty="0"/>
              <a:t>The Accessories segment had the most significant increase in unique products from 2020 to 2021, with a difference of 34 products (from 69 in 2020 to 103 in 2021) whereas Networking and Storage has least increase .</a:t>
            </a:r>
          </a:p>
        </p:txBody>
      </p:sp>
      <p:pic>
        <p:nvPicPr>
          <p:cNvPr id="4" name="Picture 3">
            <a:extLst>
              <a:ext uri="{FF2B5EF4-FFF2-40B4-BE49-F238E27FC236}">
                <a16:creationId xmlns:a16="http://schemas.microsoft.com/office/drawing/2014/main" id="{9933806A-EA4C-4502-BD30-2AA59A281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192" y="4848447"/>
            <a:ext cx="10753060" cy="3449158"/>
          </a:xfrm>
          <a:prstGeom prst="rect">
            <a:avLst/>
          </a:prstGeom>
        </p:spPr>
      </p:pic>
    </p:spTree>
    <p:extLst>
      <p:ext uri="{BB962C8B-B14F-4D97-AF65-F5344CB8AC3E}">
        <p14:creationId xmlns:p14="http://schemas.microsoft.com/office/powerpoint/2010/main" val="462172314"/>
      </p:ext>
    </p:extLst>
  </p:cSld>
  <p:clrMapOvr>
    <a:masterClrMapping/>
  </p:clrMapOvr>
</p:sld>
</file>

<file path=ppt/theme/theme1.xml><?xml version="1.0" encoding="utf-8"?>
<a:theme xmlns:a="http://schemas.openxmlformats.org/drawingml/2006/main" name="Consumer Electronics Brand Presentatio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TotalTime>
  <Words>1544</Words>
  <Application>Microsoft Office PowerPoint</Application>
  <PresentationFormat>Custom</PresentationFormat>
  <Paragraphs>176</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Wingdings</vt:lpstr>
      <vt:lpstr>Inter</vt:lpstr>
      <vt:lpstr>Arial</vt:lpstr>
      <vt:lpstr>Calibri</vt:lpstr>
      <vt:lpstr>Consumer Electronics Brand Presentation</vt:lpstr>
      <vt:lpstr>Consumer Goods   Ad_Hoc Insights                                           Presented by Prateek Sood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Presented by Prateek Sood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Prateek</dc:creator>
  <cp:lastModifiedBy>PRATEEK SOOD</cp:lastModifiedBy>
  <cp:revision>44</cp:revision>
  <dcterms:modified xsi:type="dcterms:W3CDTF">2024-08-27T16:23:08Z</dcterms:modified>
</cp:coreProperties>
</file>